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sldIdLst>
    <p:sldId id="256" r:id="rId2"/>
    <p:sldId id="309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5" autoAdjust="0"/>
    <p:restoredTop sz="94627"/>
  </p:normalViewPr>
  <p:slideViewPr>
    <p:cSldViewPr>
      <p:cViewPr varScale="1">
        <p:scale>
          <a:sx n="110" d="100"/>
          <a:sy n="110" d="100"/>
        </p:scale>
        <p:origin x="7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4E9D5E-D22F-7744-B81F-6B3059EAB2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0E2F40-6116-5345-B727-57E0184D1B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9FD831-B501-1C4E-BE12-EE97FA0BF9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8F4D14-0797-D64D-AEE5-FB241728F022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429072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10A867-9420-214C-B15B-B695E278A4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02CA6F-E3B7-AB41-8F86-E070A88943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EE8A1A-ED51-904D-952D-BB00448200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9CBCAF-C8BE-8B48-8541-CDE0289CFDA7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54951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3A3F96-44AA-3041-ADE5-F06363016E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292C25-D62F-284B-A4F7-37278F8E0D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C3C009-8CBC-4341-B1E1-E13A56EE8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F63CC-1389-3147-84E4-10449B65887D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39318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4514D2-0DE6-6C4A-AA15-4C330C1FB3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2C651C-0C7C-ED40-84FC-49A108DC40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6B2CAD-44E8-CA46-8F34-31A34BB0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7C5BB-7608-D345-93C7-4807C9EE5258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413329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B97153-7107-4A41-AEEC-1D29A81106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D4C2AB-4294-8647-856C-126047A367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74D05F-D0E1-B44B-AB30-782386E8DE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C25564-80E5-6B48-8DBF-6DDE23EE3984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91505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170D54-972B-2F44-8AAD-3CC27BE87D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1DE121-FEE3-9C47-A7D1-BA4E2B3975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EF387C-FD01-A645-9ECC-1320DC2232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9909DD-A5C3-0946-B711-613811DE979C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5229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B9C8FB2-0B03-2544-81AB-97C80DCF78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69859BD-F677-304F-9C3D-9E0687FD86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300169A-CF7B-8445-A6AF-B45A5B4C37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CDB51B-6880-D642-B045-75BBEDA4BE87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90538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A6C9EF-7974-5B4D-9DC3-E1CB57C71C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DA8C68-97C0-234F-B808-DEE751C371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6426464-F69C-8B42-8DDE-844A9ED956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57CC8A-1F2B-9745-A04B-305833D6EC14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6001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2BDF965-6161-8F45-BC51-B1CE942169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C0107B9-2A36-7545-8CFD-A1038809BC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3E5D3CB-BC01-9C4E-A488-7671B008BC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ACDC29-DFDF-9447-9E56-F83CB1AF1508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267554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5CCA85-A2BD-8046-BE90-6BC536DF89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08E687-E9FC-8945-A7BE-2D81644F5F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89131D-605A-D44F-9E98-357813B0B8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6267C-04EE-2A45-8AC0-E0F24E8D1B99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470483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618BD1-B42C-8E4E-BB7A-3F7BFFFA43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BE60F5-4AE5-1B43-A3AE-A478FB1163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0E597B-4D33-A044-BB1C-3BAF5FDD2C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8C98D0-EA9D-C247-842F-431432E16D68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70617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7B3D218-F32F-5E41-839C-08DE80512E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E1BC506-BDE8-0847-9934-A7504703A5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Click to edit Master text styles</a:t>
            </a:r>
          </a:p>
          <a:p>
            <a:pPr lvl="1"/>
            <a:r>
              <a:rPr lang="nl-NL" altLang="en-US"/>
              <a:t>Second level</a:t>
            </a:r>
          </a:p>
          <a:p>
            <a:pPr lvl="2"/>
            <a:r>
              <a:rPr lang="nl-NL" altLang="en-US"/>
              <a:t>Third level</a:t>
            </a:r>
          </a:p>
          <a:p>
            <a:pPr lvl="3"/>
            <a:r>
              <a:rPr lang="nl-NL" altLang="en-US"/>
              <a:t>Fourth level</a:t>
            </a:r>
          </a:p>
          <a:p>
            <a:pPr lvl="4"/>
            <a:r>
              <a:rPr lang="nl-NL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A8A240B-E904-9C4E-939C-AC8BD0036E5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3EAD525-0505-D54C-8943-37B235872DA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BAA08DF-D73E-1B43-ABB3-5B0870170B8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F2A4D6-8863-9F4F-B654-BF3C4D248FD2}" type="slidenum">
              <a:rPr lang="nl-NL" altLang="en-US"/>
              <a:pPr/>
              <a:t>‹nr.›</a:t>
            </a:fld>
            <a:endParaRPr lang="nl-NL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112F77DF-67AA-A14A-8B0B-BF1E4330357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1700213"/>
            <a:ext cx="6400800" cy="4681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nl-NL" altLang="en-US"/>
          </a:p>
          <a:p>
            <a:pPr eaLnBrk="1" hangingPunct="1">
              <a:lnSpc>
                <a:spcPct val="80000"/>
              </a:lnSpc>
            </a:pPr>
            <a:endParaRPr lang="nl-NL" altLang="en-US"/>
          </a:p>
          <a:p>
            <a:pPr eaLnBrk="1" hangingPunct="1">
              <a:lnSpc>
                <a:spcPct val="80000"/>
              </a:lnSpc>
            </a:pPr>
            <a:endParaRPr lang="nl-NL" altLang="en-US"/>
          </a:p>
          <a:p>
            <a:pPr eaLnBrk="1" hangingPunct="1">
              <a:lnSpc>
                <a:spcPct val="80000"/>
              </a:lnSpc>
            </a:pPr>
            <a:endParaRPr lang="nl-NL" altLang="en-US"/>
          </a:p>
          <a:p>
            <a:pPr eaLnBrk="1" hangingPunct="1">
              <a:lnSpc>
                <a:spcPct val="80000"/>
              </a:lnSpc>
            </a:pPr>
            <a:endParaRPr lang="nl-NL" altLang="en-US"/>
          </a:p>
          <a:p>
            <a:pPr eaLnBrk="1" hangingPunct="1">
              <a:lnSpc>
                <a:spcPct val="80000"/>
              </a:lnSpc>
            </a:pPr>
            <a:endParaRPr lang="nl-NL" altLang="en-US"/>
          </a:p>
          <a:p>
            <a:pPr eaLnBrk="1" hangingPunct="1">
              <a:lnSpc>
                <a:spcPct val="80000"/>
              </a:lnSpc>
            </a:pPr>
            <a:endParaRPr lang="nl-NL" altLang="en-US"/>
          </a:p>
          <a:p>
            <a:pPr eaLnBrk="1" hangingPunct="1">
              <a:lnSpc>
                <a:spcPct val="80000"/>
              </a:lnSpc>
            </a:pPr>
            <a:endParaRPr lang="nl-NL" altLang="en-US" sz="1600"/>
          </a:p>
          <a:p>
            <a:pPr eaLnBrk="1" hangingPunct="1">
              <a:lnSpc>
                <a:spcPct val="80000"/>
              </a:lnSpc>
            </a:pPr>
            <a:endParaRPr lang="nl-NL" altLang="en-US" sz="2400"/>
          </a:p>
        </p:txBody>
      </p:sp>
      <p:sp>
        <p:nvSpPr>
          <p:cNvPr id="2051" name="Titel 1">
            <a:extLst>
              <a:ext uri="{FF2B5EF4-FFF2-40B4-BE49-F238E27FC236}">
                <a16:creationId xmlns:a16="http://schemas.microsoft.com/office/drawing/2014/main" id="{D5E00C82-5856-B84B-ADE5-741F9A080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88913"/>
            <a:ext cx="7462838" cy="1038225"/>
          </a:xfrm>
        </p:spPr>
        <p:txBody>
          <a:bodyPr/>
          <a:lstStyle/>
          <a:p>
            <a:r>
              <a:rPr lang="nl-NL" altLang="en-US">
                <a:solidFill>
                  <a:srgbClr val="FF0000"/>
                </a:solidFill>
              </a:rPr>
              <a:t>magisch vierkant</a:t>
            </a:r>
            <a:endParaRPr lang="en-GB" altLang="en-US">
              <a:solidFill>
                <a:srgbClr val="FF0000"/>
              </a:solidFill>
            </a:endParaRPr>
          </a:p>
        </p:txBody>
      </p:sp>
      <p:pic>
        <p:nvPicPr>
          <p:cNvPr id="2052" name="Afbeelding 4">
            <a:extLst>
              <a:ext uri="{FF2B5EF4-FFF2-40B4-BE49-F238E27FC236}">
                <a16:creationId xmlns:a16="http://schemas.microsoft.com/office/drawing/2014/main" id="{276F49C1-6A3F-E244-9E54-810F18524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628775"/>
            <a:ext cx="4968875" cy="438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>
            <a:extLst>
              <a:ext uri="{FF2B5EF4-FFF2-40B4-BE49-F238E27FC236}">
                <a16:creationId xmlns:a16="http://schemas.microsoft.com/office/drawing/2014/main" id="{9A81C777-635B-9B4B-A1F2-51EE85E8B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075" name="Rectangle 12">
            <a:extLst>
              <a:ext uri="{FF2B5EF4-FFF2-40B4-BE49-F238E27FC236}">
                <a16:creationId xmlns:a16="http://schemas.microsoft.com/office/drawing/2014/main" id="{02A3ECCE-EFA0-4345-A353-BD5BD9939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3076" name="Groep 38">
            <a:extLst>
              <a:ext uri="{FF2B5EF4-FFF2-40B4-BE49-F238E27FC236}">
                <a16:creationId xmlns:a16="http://schemas.microsoft.com/office/drawing/2014/main" id="{E76EEF5E-6821-2144-AC74-956574BF2734}"/>
              </a:ext>
            </a:extLst>
          </p:cNvPr>
          <p:cNvGrpSpPr>
            <a:grpSpLocks/>
          </p:cNvGrpSpPr>
          <p:nvPr/>
        </p:nvGrpSpPr>
        <p:grpSpPr bwMode="auto">
          <a:xfrm>
            <a:off x="2146300" y="1844675"/>
            <a:ext cx="4011613" cy="3600450"/>
            <a:chOff x="2771800" y="2349183"/>
            <a:chExt cx="2880017" cy="3312065"/>
          </a:xfrm>
        </p:grpSpPr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6D34F6DF-1063-7649-BFF1-7CC5EA2A14FF}"/>
                </a:ext>
              </a:extLst>
            </p:cNvPr>
            <p:cNvSpPr/>
            <p:nvPr/>
          </p:nvSpPr>
          <p:spPr>
            <a:xfrm>
              <a:off x="2771800" y="2349183"/>
              <a:ext cx="2880017" cy="33120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nl-NL"/>
            </a:p>
          </p:txBody>
        </p:sp>
        <p:cxnSp>
          <p:nvCxnSpPr>
            <p:cNvPr id="26" name="Rechte verbindingslijn 25">
              <a:extLst>
                <a:ext uri="{FF2B5EF4-FFF2-40B4-BE49-F238E27FC236}">
                  <a16:creationId xmlns:a16="http://schemas.microsoft.com/office/drawing/2014/main" id="{2F17FB8B-14F0-F945-A9EE-08AE9352535F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3698375" y="2349183"/>
              <a:ext cx="13676" cy="33120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Rechte verbindingslijn 26">
              <a:extLst>
                <a:ext uri="{FF2B5EF4-FFF2-40B4-BE49-F238E27FC236}">
                  <a16:creationId xmlns:a16="http://schemas.microsoft.com/office/drawing/2014/main" id="{6222E76D-68B7-0F42-8525-A28C9151858D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651162" y="2349183"/>
              <a:ext cx="12536" cy="33120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Rechte verbindingslijn 27">
              <a:extLst>
                <a:ext uri="{FF2B5EF4-FFF2-40B4-BE49-F238E27FC236}">
                  <a16:creationId xmlns:a16="http://schemas.microsoft.com/office/drawing/2014/main" id="{1F947509-AD6A-4443-BE5C-DD9A775F238B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2771800" y="3488253"/>
              <a:ext cx="288001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Rechte verbindingslijn 28">
              <a:extLst>
                <a:ext uri="{FF2B5EF4-FFF2-40B4-BE49-F238E27FC236}">
                  <a16:creationId xmlns:a16="http://schemas.microsoft.com/office/drawing/2014/main" id="{A8A7821F-6AD7-1443-96E5-A93693DCAA14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2771800" y="4554306"/>
              <a:ext cx="288001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Rechte verbindingslijn met pijl 30">
              <a:extLst>
                <a:ext uri="{FF2B5EF4-FFF2-40B4-BE49-F238E27FC236}">
                  <a16:creationId xmlns:a16="http://schemas.microsoft.com/office/drawing/2014/main" id="{BFFE4DE3-A42F-E44A-B868-FF32BB303086}"/>
                </a:ext>
              </a:extLst>
            </p:cNvPr>
            <p:cNvCxnSpPr/>
            <p:nvPr/>
          </p:nvCxnSpPr>
          <p:spPr>
            <a:xfrm>
              <a:off x="4206680" y="2349183"/>
              <a:ext cx="0" cy="3312065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Rechte verbindingslijn met pijl 31">
              <a:extLst>
                <a:ext uri="{FF2B5EF4-FFF2-40B4-BE49-F238E27FC236}">
                  <a16:creationId xmlns:a16="http://schemas.microsoft.com/office/drawing/2014/main" id="{1D1D1670-AEA6-3F4D-BDBA-C2012A2F926E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3280105" y="2349183"/>
              <a:ext cx="0" cy="3312065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Rechte verbindingslijn met pijl 32">
              <a:extLst>
                <a:ext uri="{FF2B5EF4-FFF2-40B4-BE49-F238E27FC236}">
                  <a16:creationId xmlns:a16="http://schemas.microsoft.com/office/drawing/2014/main" id="{3C2A6D6F-9C29-AE43-A4D3-58F598D3B998}"/>
                </a:ext>
              </a:extLst>
            </p:cNvPr>
            <p:cNvCxnSpPr>
              <a:cxnSpLocks noChangeAspect="1"/>
            </p:cNvCxnSpPr>
            <p:nvPr/>
          </p:nvCxnSpPr>
          <p:spPr>
            <a:xfrm flipH="1">
              <a:off x="5184541" y="2349183"/>
              <a:ext cx="26213" cy="3312065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Rechte verbindingslijn met pijl 33">
              <a:extLst>
                <a:ext uri="{FF2B5EF4-FFF2-40B4-BE49-F238E27FC236}">
                  <a16:creationId xmlns:a16="http://schemas.microsoft.com/office/drawing/2014/main" id="{FAD4F48A-B61D-EE4F-8914-D56FBB8C6C0E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2771800" y="4013978"/>
              <a:ext cx="2880017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Rechte verbindingslijn met pijl 34">
              <a:extLst>
                <a:ext uri="{FF2B5EF4-FFF2-40B4-BE49-F238E27FC236}">
                  <a16:creationId xmlns:a16="http://schemas.microsoft.com/office/drawing/2014/main" id="{50651D52-162B-4947-A8B2-FADEBCA8C351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2771800" y="2889511"/>
              <a:ext cx="2880017" cy="2920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Rechte verbindingslijn met pijl 35">
              <a:extLst>
                <a:ext uri="{FF2B5EF4-FFF2-40B4-BE49-F238E27FC236}">
                  <a16:creationId xmlns:a16="http://schemas.microsoft.com/office/drawing/2014/main" id="{B18CA448-0EC0-9849-93C9-AAAB35F25A82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2771800" y="5036220"/>
              <a:ext cx="2880017" cy="1460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3089" name="Groep 37">
              <a:extLst>
                <a:ext uri="{FF2B5EF4-FFF2-40B4-BE49-F238E27FC236}">
                  <a16:creationId xmlns:a16="http://schemas.microsoft.com/office/drawing/2014/main" id="{C3772DCA-E65E-9245-8727-E847E393D0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71800" y="2349183"/>
              <a:ext cx="2880017" cy="3312065"/>
              <a:chOff x="2771800" y="2349183"/>
              <a:chExt cx="2880017" cy="3312065"/>
            </a:xfrm>
          </p:grpSpPr>
          <p:cxnSp>
            <p:nvCxnSpPr>
              <p:cNvPr id="30" name="Rechte verbindingslijn met pijl 29">
                <a:extLst>
                  <a:ext uri="{FF2B5EF4-FFF2-40B4-BE49-F238E27FC236}">
                    <a16:creationId xmlns:a16="http://schemas.microsoft.com/office/drawing/2014/main" id="{E0F6ACA1-93DF-7B49-A8CA-8C68D5D223A2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>
                <a:off x="2771800" y="2349183"/>
                <a:ext cx="2880017" cy="3312065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7" name="Rechte verbindingslijn met pijl 36">
                <a:extLst>
                  <a:ext uri="{FF2B5EF4-FFF2-40B4-BE49-F238E27FC236}">
                    <a16:creationId xmlns:a16="http://schemas.microsoft.com/office/drawing/2014/main" id="{BA252288-6CC1-9E4B-9F46-660726782536}"/>
                  </a:ext>
                </a:extLst>
              </p:cNvPr>
              <p:cNvCxnSpPr/>
              <p:nvPr/>
            </p:nvCxnSpPr>
            <p:spPr>
              <a:xfrm>
                <a:off x="2787756" y="2394454"/>
                <a:ext cx="2864061" cy="3266794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3077" name="Titel 1">
            <a:extLst>
              <a:ext uri="{FF2B5EF4-FFF2-40B4-BE49-F238E27FC236}">
                <a16:creationId xmlns:a16="http://schemas.microsoft.com/office/drawing/2014/main" id="{A4542108-50BB-1B4B-B189-0788D2D32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13" y="242888"/>
            <a:ext cx="8229600" cy="1143000"/>
          </a:xfrm>
        </p:spPr>
        <p:txBody>
          <a:bodyPr/>
          <a:lstStyle/>
          <a:p>
            <a:r>
              <a:rPr lang="nl-NL" altLang="nl-NL">
                <a:solidFill>
                  <a:srgbClr val="FF0000"/>
                </a:solidFill>
              </a:rPr>
              <a:t>magisch vierkant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Refined</Template>
  <TotalTime>6051</TotalTime>
  <Words>4</Words>
  <Application>Microsoft Macintosh PowerPoint</Application>
  <PresentationFormat>Diavoorstelling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Calibri</vt:lpstr>
      <vt:lpstr>Default Design</vt:lpstr>
      <vt:lpstr>magisch vierkant</vt:lpstr>
      <vt:lpstr>magisch vierkant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the basics forward to the basics</dc:title>
  <dc:creator>willem</dc:creator>
  <cp:lastModifiedBy>Jonker, V.H. (Vincent)</cp:lastModifiedBy>
  <cp:revision>109</cp:revision>
  <dcterms:created xsi:type="dcterms:W3CDTF">2008-10-28T08:35:42Z</dcterms:created>
  <dcterms:modified xsi:type="dcterms:W3CDTF">2019-03-03T12:17:16Z</dcterms:modified>
</cp:coreProperties>
</file>