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146" y="2130425"/>
            <a:ext cx="8900324" cy="2358716"/>
          </a:xfrm>
        </p:spPr>
        <p:txBody>
          <a:bodyPr>
            <a:noAutofit/>
          </a:bodyPr>
          <a:lstStyle>
            <a:lvl1pPr>
              <a:defRPr sz="66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32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92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58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754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45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6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43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324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46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71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66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1E7A9-437B-2B41-BE1C-4AF1BFD6692F}" type="datetimeFigureOut">
              <a:t>28-01-15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E871-A90B-3847-9BC3-289F11EFAF14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99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Omschrijf het woord op het kaartje zonder het woord of delen ervan te gebruiken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2 of meer personen</a:t>
            </a:r>
          </a:p>
        </p:txBody>
      </p:sp>
    </p:spTree>
    <p:extLst>
      <p:ext uri="{BB962C8B-B14F-4D97-AF65-F5344CB8AC3E}">
        <p14:creationId xmlns:p14="http://schemas.microsoft.com/office/powerpoint/2010/main" val="433951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rechthoek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40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driehoek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40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cirkel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40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parallellogram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66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ruit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66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rond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6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vlieger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66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haaks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066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cilinder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695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kegel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69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horizontaal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61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bol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9278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hoek</a:t>
            </a:r>
          </a:p>
        </p:txBody>
      </p:sp>
      <p:sp>
        <p:nvSpPr>
          <p:cNvPr id="9" name="Sub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014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co</a:t>
            </a:r>
            <a:r>
              <a:rPr lang="nl-NL"/>
              <a:t>ördinaten</a:t>
            </a:r>
            <a:endParaRPr lang="nl-NL"/>
          </a:p>
        </p:txBody>
      </p:sp>
      <p:sp>
        <p:nvSpPr>
          <p:cNvPr id="9" name="Sub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5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verticaal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63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scherpe hoek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40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stompe hoek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40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diagonaal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40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evenwijdig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40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loodrecht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40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vierkant</a:t>
            </a:r>
          </a:p>
        </p:txBody>
      </p:sp>
      <p:sp>
        <p:nvSpPr>
          <p:cNvPr id="5" name="Sub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040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</Words>
  <Application>Microsoft Macintosh PowerPoint</Application>
  <PresentationFormat>Diavoorstelling (4:3)</PresentationFormat>
  <Paragraphs>23</Paragraphs>
  <Slides>22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Office-thema</vt:lpstr>
      <vt:lpstr>Omschrijf het woord op het kaartje zonder het woord of delen ervan te gebruiken</vt:lpstr>
      <vt:lpstr>horizontaal</vt:lpstr>
      <vt:lpstr>verticaal</vt:lpstr>
      <vt:lpstr>scherpe hoek</vt:lpstr>
      <vt:lpstr>stompe hoek</vt:lpstr>
      <vt:lpstr>diagonaal</vt:lpstr>
      <vt:lpstr>evenwijdig</vt:lpstr>
      <vt:lpstr>loodrecht</vt:lpstr>
      <vt:lpstr>vierkant</vt:lpstr>
      <vt:lpstr>rechthoek</vt:lpstr>
      <vt:lpstr>driehoek</vt:lpstr>
      <vt:lpstr>cirkel</vt:lpstr>
      <vt:lpstr>parallellogram</vt:lpstr>
      <vt:lpstr>ruit</vt:lpstr>
      <vt:lpstr>rond</vt:lpstr>
      <vt:lpstr>vlieger</vt:lpstr>
      <vt:lpstr>haaks</vt:lpstr>
      <vt:lpstr>cilinder</vt:lpstr>
      <vt:lpstr>kegel</vt:lpstr>
      <vt:lpstr>bol</vt:lpstr>
      <vt:lpstr>hoek</vt:lpstr>
      <vt:lpstr>coördinaten</vt:lpstr>
    </vt:vector>
  </TitlesOfParts>
  <Company>Freudenthal instituut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horizontale lijn</dc:title>
  <dc:creator>Vincent Jonker</dc:creator>
  <cp:lastModifiedBy>Vincent Jonker</cp:lastModifiedBy>
  <cp:revision>2</cp:revision>
  <dcterms:created xsi:type="dcterms:W3CDTF">2015-01-26T13:16:37Z</dcterms:created>
  <dcterms:modified xsi:type="dcterms:W3CDTF">2015-01-28T13:58:22Z</dcterms:modified>
</cp:coreProperties>
</file>