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705" autoAdjust="0"/>
  </p:normalViewPr>
  <p:slideViewPr>
    <p:cSldViewPr>
      <p:cViewPr>
        <p:scale>
          <a:sx n="91" d="100"/>
          <a:sy n="91" d="100"/>
        </p:scale>
        <p:origin x="-197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12D0-0942-424D-89DA-51E3F2518ECF}" type="datetimeFigureOut">
              <a:rPr lang="nl-NL" smtClean="0"/>
              <a:t>13-9-2014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1EE7-18E9-425A-9EBD-F1DA2D2E35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438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12D0-0942-424D-89DA-51E3F2518ECF}" type="datetimeFigureOut">
              <a:rPr lang="nl-NL" smtClean="0"/>
              <a:t>13-9-2014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1EE7-18E9-425A-9EBD-F1DA2D2E35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181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12D0-0942-424D-89DA-51E3F2518ECF}" type="datetimeFigureOut">
              <a:rPr lang="nl-NL" smtClean="0"/>
              <a:t>13-9-2014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1EE7-18E9-425A-9EBD-F1DA2D2E35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522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12D0-0942-424D-89DA-51E3F2518ECF}" type="datetimeFigureOut">
              <a:rPr lang="nl-NL" smtClean="0"/>
              <a:t>13-9-2014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1EE7-18E9-425A-9EBD-F1DA2D2E35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31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12D0-0942-424D-89DA-51E3F2518ECF}" type="datetimeFigureOut">
              <a:rPr lang="nl-NL" smtClean="0"/>
              <a:t>13-9-2014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1EE7-18E9-425A-9EBD-F1DA2D2E35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79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12D0-0942-424D-89DA-51E3F2518ECF}" type="datetimeFigureOut">
              <a:rPr lang="nl-NL" smtClean="0"/>
              <a:t>13-9-2014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1EE7-18E9-425A-9EBD-F1DA2D2E35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508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12D0-0942-424D-89DA-51E3F2518ECF}" type="datetimeFigureOut">
              <a:rPr lang="nl-NL" smtClean="0"/>
              <a:t>13-9-2014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1EE7-18E9-425A-9EBD-F1DA2D2E35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261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12D0-0942-424D-89DA-51E3F2518ECF}" type="datetimeFigureOut">
              <a:rPr lang="nl-NL" smtClean="0"/>
              <a:t>13-9-2014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1EE7-18E9-425A-9EBD-F1DA2D2E35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12D0-0942-424D-89DA-51E3F2518ECF}" type="datetimeFigureOut">
              <a:rPr lang="nl-NL" smtClean="0"/>
              <a:t>13-9-2014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1EE7-18E9-425A-9EBD-F1DA2D2E35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230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12D0-0942-424D-89DA-51E3F2518ECF}" type="datetimeFigureOut">
              <a:rPr lang="nl-NL" smtClean="0"/>
              <a:t>13-9-2014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1EE7-18E9-425A-9EBD-F1DA2D2E35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963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12D0-0942-424D-89DA-51E3F2518ECF}" type="datetimeFigureOut">
              <a:rPr lang="nl-NL" smtClean="0"/>
              <a:t>13-9-2014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1EE7-18E9-425A-9EBD-F1DA2D2E35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708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C12D0-0942-424D-89DA-51E3F2518ECF}" type="datetimeFigureOut">
              <a:rPr lang="nl-NL" smtClean="0"/>
              <a:t>13-9-2014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71EE7-18E9-425A-9EBD-F1DA2D2E35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729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7 Marketing\4 Medewerkers\Lonneke\Grote Rekendag\Grote Rekendag 2015\Beeld websi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144000" cy="514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40948"/>
            <a:ext cx="6599705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971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2088231" cy="182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Afgeronde rechthoek 2"/>
          <p:cNvSpPr/>
          <p:nvPr/>
        </p:nvSpPr>
        <p:spPr>
          <a:xfrm>
            <a:off x="5252148" y="2256951"/>
            <a:ext cx="864096" cy="86409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nl-NL" sz="5400" dirty="0" smtClean="0">
                <a:solidFill>
                  <a:schemeClr val="tx1"/>
                </a:solidFill>
              </a:rPr>
              <a:t>u</a:t>
            </a:r>
            <a:endParaRPr lang="nl-NL" sz="5400" dirty="0">
              <a:solidFill>
                <a:schemeClr val="tx1"/>
              </a:solidFill>
            </a:endParaRPr>
          </a:p>
        </p:txBody>
      </p:sp>
      <p:sp>
        <p:nvSpPr>
          <p:cNvPr id="4" name="Afgeronde rechthoek 3"/>
          <p:cNvSpPr/>
          <p:nvPr/>
        </p:nvSpPr>
        <p:spPr>
          <a:xfrm>
            <a:off x="6129555" y="2256951"/>
            <a:ext cx="864096" cy="86409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nl-NL" sz="5400" dirty="0" smtClean="0">
                <a:solidFill>
                  <a:schemeClr val="tx1"/>
                </a:solidFill>
              </a:rPr>
              <a:t>n</a:t>
            </a:r>
            <a:endParaRPr lang="nl-NL" sz="5400" dirty="0">
              <a:solidFill>
                <a:schemeClr val="tx1"/>
              </a:solidFill>
            </a:endParaRPr>
          </a:p>
        </p:txBody>
      </p:sp>
      <p:sp>
        <p:nvSpPr>
          <p:cNvPr id="5" name="Afgeronde rechthoek 4"/>
          <p:cNvSpPr/>
          <p:nvPr/>
        </p:nvSpPr>
        <p:spPr>
          <a:xfrm>
            <a:off x="7006962" y="2256951"/>
            <a:ext cx="864096" cy="86409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nl-NL" sz="5400" dirty="0" smtClean="0">
                <a:solidFill>
                  <a:schemeClr val="tx1"/>
                </a:solidFill>
              </a:rPr>
              <a:t>s</a:t>
            </a:r>
            <a:endParaRPr lang="nl-NL" sz="5400" dirty="0">
              <a:solidFill>
                <a:schemeClr val="tx1"/>
              </a:solidFill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702333" y="2256951"/>
            <a:ext cx="864096" cy="86409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nl-NL" sz="5400" dirty="0" smtClean="0">
                <a:solidFill>
                  <a:srgbClr val="FF0000"/>
                </a:solidFill>
              </a:rPr>
              <a:t>K</a:t>
            </a:r>
            <a:endParaRPr lang="nl-NL" sz="5400" dirty="0">
              <a:solidFill>
                <a:srgbClr val="FF0000"/>
              </a:solidFill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1584177" y="2256951"/>
            <a:ext cx="864096" cy="86409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nl-NL" sz="5400" dirty="0" smtClean="0">
                <a:solidFill>
                  <a:schemeClr val="tx1"/>
                </a:solidFill>
              </a:rPr>
              <a:t>e</a:t>
            </a:r>
            <a:endParaRPr lang="nl-NL" sz="5400" dirty="0">
              <a:solidFill>
                <a:schemeClr val="tx1"/>
              </a:solidFill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2466021" y="2256951"/>
            <a:ext cx="864096" cy="86409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nl-NL" sz="5400" dirty="0" smtClean="0">
                <a:solidFill>
                  <a:schemeClr val="tx1"/>
                </a:solidFill>
              </a:rPr>
              <a:t>e</a:t>
            </a:r>
            <a:endParaRPr lang="nl-NL" sz="5400" dirty="0">
              <a:solidFill>
                <a:schemeClr val="tx1"/>
              </a:solidFill>
            </a:endParaRPr>
          </a:p>
        </p:txBody>
      </p:sp>
      <p:sp>
        <p:nvSpPr>
          <p:cNvPr id="9" name="Afgeronde rechthoek 8"/>
          <p:cNvSpPr/>
          <p:nvPr/>
        </p:nvSpPr>
        <p:spPr>
          <a:xfrm>
            <a:off x="3347864" y="2256951"/>
            <a:ext cx="864096" cy="86409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nl-NL" sz="5400" dirty="0" smtClean="0">
                <a:solidFill>
                  <a:schemeClr val="tx1"/>
                </a:solidFill>
              </a:rPr>
              <a:t>r</a:t>
            </a:r>
            <a:endParaRPr lang="nl-NL" sz="5400" dirty="0">
              <a:solidFill>
                <a:schemeClr val="tx1"/>
              </a:solidFill>
            </a:endParaRPr>
          </a:p>
        </p:txBody>
      </p:sp>
      <p:sp>
        <p:nvSpPr>
          <p:cNvPr id="10" name="Afgeronde rechthoek 9"/>
          <p:cNvSpPr/>
          <p:nvPr/>
        </p:nvSpPr>
        <p:spPr>
          <a:xfrm>
            <a:off x="7884368" y="2256951"/>
            <a:ext cx="864096" cy="86409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nl-NL" sz="5400" dirty="0" smtClean="0">
                <a:solidFill>
                  <a:schemeClr val="tx1"/>
                </a:solidFill>
              </a:rPr>
              <a:t>t</a:t>
            </a:r>
            <a:endParaRPr lang="nl-NL" sz="5400" dirty="0">
              <a:solidFill>
                <a:schemeClr val="tx1"/>
              </a:solidFill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11960" y="2060848"/>
            <a:ext cx="1194717" cy="145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7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2088231" cy="182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oep 11"/>
          <p:cNvGrpSpPr/>
          <p:nvPr/>
        </p:nvGrpSpPr>
        <p:grpSpPr>
          <a:xfrm>
            <a:off x="1763688" y="539402"/>
            <a:ext cx="6048672" cy="6048672"/>
            <a:chOff x="1115616" y="539402"/>
            <a:chExt cx="6048672" cy="6048672"/>
          </a:xfrm>
        </p:grpSpPr>
        <p:sp>
          <p:nvSpPr>
            <p:cNvPr id="13" name="Ring 12"/>
            <p:cNvSpPr/>
            <p:nvPr/>
          </p:nvSpPr>
          <p:spPr>
            <a:xfrm>
              <a:off x="1115616" y="539402"/>
              <a:ext cx="6048672" cy="6048672"/>
            </a:xfrm>
            <a:prstGeom prst="donut">
              <a:avLst>
                <a:gd name="adj" fmla="val 17368"/>
              </a:avLst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14" name="Gelijkbenige driehoek 13"/>
            <p:cNvSpPr/>
            <p:nvPr/>
          </p:nvSpPr>
          <p:spPr>
            <a:xfrm>
              <a:off x="3779912" y="692696"/>
              <a:ext cx="792088" cy="79208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Gelijkbenige driehoek 14"/>
            <p:cNvSpPr/>
            <p:nvPr/>
          </p:nvSpPr>
          <p:spPr>
            <a:xfrm flipV="1">
              <a:off x="3818381" y="5661248"/>
              <a:ext cx="792088" cy="79208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Gelijkbenige driehoek 15"/>
            <p:cNvSpPr/>
            <p:nvPr/>
          </p:nvSpPr>
          <p:spPr>
            <a:xfrm rot="16200000" flipV="1">
              <a:off x="6228184" y="3176972"/>
              <a:ext cx="792088" cy="79208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Gelijkbenige driehoek 16"/>
            <p:cNvSpPr/>
            <p:nvPr/>
          </p:nvSpPr>
          <p:spPr>
            <a:xfrm rot="5400000" flipH="1" flipV="1">
              <a:off x="1259632" y="3176971"/>
              <a:ext cx="792088" cy="79208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Rechthoek 17"/>
            <p:cNvSpPr/>
            <p:nvPr/>
          </p:nvSpPr>
          <p:spPr>
            <a:xfrm rot="2716781">
              <a:off x="2278058" y="4805435"/>
              <a:ext cx="144016" cy="9676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Rechthoek 18"/>
            <p:cNvSpPr/>
            <p:nvPr/>
          </p:nvSpPr>
          <p:spPr>
            <a:xfrm rot="2716781">
              <a:off x="5890173" y="1398641"/>
              <a:ext cx="144016" cy="9676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 rot="7743861">
              <a:off x="5929159" y="4674132"/>
              <a:ext cx="144016" cy="9676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Rechthoek 20"/>
            <p:cNvSpPr/>
            <p:nvPr/>
          </p:nvSpPr>
          <p:spPr>
            <a:xfrm rot="7743861">
              <a:off x="2222006" y="1429438"/>
              <a:ext cx="144016" cy="9676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2744530" y="1196752"/>
              <a:ext cx="459318" cy="4593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1725943" y="2274107"/>
              <a:ext cx="459318" cy="4593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5220072" y="1196752"/>
              <a:ext cx="459318" cy="4593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126986" y="2274106"/>
              <a:ext cx="459318" cy="4593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6181715" y="4337833"/>
              <a:ext cx="459318" cy="4593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5131165" y="5538677"/>
              <a:ext cx="459318" cy="4593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2915816" y="5597974"/>
              <a:ext cx="459318" cy="4593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1704383" y="4438340"/>
              <a:ext cx="459318" cy="4593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58225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2088231" cy="182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oep 11"/>
          <p:cNvGrpSpPr/>
          <p:nvPr/>
        </p:nvGrpSpPr>
        <p:grpSpPr>
          <a:xfrm>
            <a:off x="1835696" y="539402"/>
            <a:ext cx="6048672" cy="6048672"/>
            <a:chOff x="1132448" y="539402"/>
            <a:chExt cx="6048672" cy="6048672"/>
          </a:xfrm>
        </p:grpSpPr>
        <p:sp>
          <p:nvSpPr>
            <p:cNvPr id="13" name="Ring 12"/>
            <p:cNvSpPr/>
            <p:nvPr/>
          </p:nvSpPr>
          <p:spPr>
            <a:xfrm>
              <a:off x="1132448" y="539402"/>
              <a:ext cx="6048672" cy="6048672"/>
            </a:xfrm>
            <a:prstGeom prst="donut">
              <a:avLst>
                <a:gd name="adj" fmla="val 17368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14" name="Gelijkbenige driehoek 13"/>
            <p:cNvSpPr/>
            <p:nvPr/>
          </p:nvSpPr>
          <p:spPr>
            <a:xfrm rot="5400000" flipV="1">
              <a:off x="3743908" y="5324931"/>
              <a:ext cx="792088" cy="1401691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Gelijkbenige driehoek 14"/>
            <p:cNvSpPr/>
            <p:nvPr/>
          </p:nvSpPr>
          <p:spPr>
            <a:xfrm rot="5400000" flipH="1">
              <a:off x="3743908" y="387894"/>
              <a:ext cx="792088" cy="1401691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Gelijkbenige driehoek 15"/>
            <p:cNvSpPr/>
            <p:nvPr/>
          </p:nvSpPr>
          <p:spPr>
            <a:xfrm rot="10800000" flipH="1">
              <a:off x="6228184" y="2862893"/>
              <a:ext cx="792088" cy="1401691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Gelijkbenige driehoek 16"/>
            <p:cNvSpPr/>
            <p:nvPr/>
          </p:nvSpPr>
          <p:spPr>
            <a:xfrm rot="10800000" flipH="1" flipV="1">
              <a:off x="1331640" y="2862893"/>
              <a:ext cx="792088" cy="1401691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8" name="Groep 17"/>
            <p:cNvGrpSpPr/>
            <p:nvPr/>
          </p:nvGrpSpPr>
          <p:grpSpPr>
            <a:xfrm>
              <a:off x="1664410" y="4330950"/>
              <a:ext cx="1638716" cy="1722138"/>
              <a:chOff x="1664410" y="4330950"/>
              <a:chExt cx="1638716" cy="1722138"/>
            </a:xfrm>
          </p:grpSpPr>
          <p:sp>
            <p:nvSpPr>
              <p:cNvPr id="34" name="Ovaal 33"/>
              <p:cNvSpPr/>
              <p:nvPr/>
            </p:nvSpPr>
            <p:spPr>
              <a:xfrm>
                <a:off x="2843808" y="5593770"/>
                <a:ext cx="459318" cy="45931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5" name="Ovaal 34"/>
              <p:cNvSpPr/>
              <p:nvPr/>
            </p:nvSpPr>
            <p:spPr>
              <a:xfrm>
                <a:off x="1664410" y="4330950"/>
                <a:ext cx="459318" cy="45931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6" name="Ovaal 35"/>
              <p:cNvSpPr/>
              <p:nvPr/>
            </p:nvSpPr>
            <p:spPr>
              <a:xfrm>
                <a:off x="1947146" y="4867727"/>
                <a:ext cx="459318" cy="459318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7" name="Ovaal 36"/>
              <p:cNvSpPr/>
              <p:nvPr/>
            </p:nvSpPr>
            <p:spPr>
              <a:xfrm>
                <a:off x="2339752" y="5229200"/>
                <a:ext cx="459318" cy="45931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9" name="Groep 18"/>
            <p:cNvGrpSpPr/>
            <p:nvPr/>
          </p:nvGrpSpPr>
          <p:grpSpPr>
            <a:xfrm flipH="1" flipV="1">
              <a:off x="4990413" y="1029123"/>
              <a:ext cx="1638716" cy="1722138"/>
              <a:chOff x="1664410" y="4330950"/>
              <a:chExt cx="1638716" cy="1722138"/>
            </a:xfrm>
          </p:grpSpPr>
          <p:sp>
            <p:nvSpPr>
              <p:cNvPr id="30" name="Ovaal 29"/>
              <p:cNvSpPr/>
              <p:nvPr/>
            </p:nvSpPr>
            <p:spPr>
              <a:xfrm>
                <a:off x="2843808" y="5593770"/>
                <a:ext cx="459318" cy="45931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1" name="Ovaal 30"/>
              <p:cNvSpPr/>
              <p:nvPr/>
            </p:nvSpPr>
            <p:spPr>
              <a:xfrm>
                <a:off x="1664410" y="4330950"/>
                <a:ext cx="459318" cy="45931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2" name="Ovaal 31"/>
              <p:cNvSpPr/>
              <p:nvPr/>
            </p:nvSpPr>
            <p:spPr>
              <a:xfrm>
                <a:off x="1947146" y="4867727"/>
                <a:ext cx="459318" cy="459318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3" name="Ovaal 32"/>
              <p:cNvSpPr/>
              <p:nvPr/>
            </p:nvSpPr>
            <p:spPr>
              <a:xfrm>
                <a:off x="2339752" y="5229200"/>
                <a:ext cx="459318" cy="45931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20" name="Groep 19"/>
            <p:cNvGrpSpPr/>
            <p:nvPr/>
          </p:nvGrpSpPr>
          <p:grpSpPr>
            <a:xfrm rot="5400000" flipH="1" flipV="1">
              <a:off x="5064092" y="4298459"/>
              <a:ext cx="1638716" cy="1722138"/>
              <a:chOff x="1664410" y="4330950"/>
              <a:chExt cx="1638716" cy="1722138"/>
            </a:xfrm>
          </p:grpSpPr>
          <p:sp>
            <p:nvSpPr>
              <p:cNvPr id="26" name="Ovaal 25"/>
              <p:cNvSpPr/>
              <p:nvPr/>
            </p:nvSpPr>
            <p:spPr>
              <a:xfrm>
                <a:off x="2843808" y="5593770"/>
                <a:ext cx="459318" cy="45931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7" name="Ovaal 26"/>
              <p:cNvSpPr/>
              <p:nvPr/>
            </p:nvSpPr>
            <p:spPr>
              <a:xfrm>
                <a:off x="1664410" y="4330950"/>
                <a:ext cx="459318" cy="45931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8" name="Ovaal 27"/>
              <p:cNvSpPr/>
              <p:nvPr/>
            </p:nvSpPr>
            <p:spPr>
              <a:xfrm>
                <a:off x="1947146" y="4867727"/>
                <a:ext cx="459318" cy="459318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9" name="Ovaal 28"/>
              <p:cNvSpPr/>
              <p:nvPr/>
            </p:nvSpPr>
            <p:spPr>
              <a:xfrm>
                <a:off x="2339752" y="5229200"/>
                <a:ext cx="459318" cy="45931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21" name="Groep 20"/>
            <p:cNvGrpSpPr/>
            <p:nvPr/>
          </p:nvGrpSpPr>
          <p:grpSpPr>
            <a:xfrm rot="16030742" flipH="1" flipV="1">
              <a:off x="1612443" y="1065045"/>
              <a:ext cx="1638716" cy="1722138"/>
              <a:chOff x="1664410" y="4330950"/>
              <a:chExt cx="1638716" cy="1722138"/>
            </a:xfrm>
          </p:grpSpPr>
          <p:sp>
            <p:nvSpPr>
              <p:cNvPr id="22" name="Ovaal 21"/>
              <p:cNvSpPr/>
              <p:nvPr/>
            </p:nvSpPr>
            <p:spPr>
              <a:xfrm>
                <a:off x="2843808" y="5593770"/>
                <a:ext cx="459318" cy="45931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3" name="Ovaal 22"/>
              <p:cNvSpPr/>
              <p:nvPr/>
            </p:nvSpPr>
            <p:spPr>
              <a:xfrm>
                <a:off x="1664410" y="4330950"/>
                <a:ext cx="459318" cy="45931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4" name="Ovaal 23"/>
              <p:cNvSpPr/>
              <p:nvPr/>
            </p:nvSpPr>
            <p:spPr>
              <a:xfrm>
                <a:off x="1947146" y="4867727"/>
                <a:ext cx="459318" cy="459318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5" name="Ovaal 24"/>
              <p:cNvSpPr/>
              <p:nvPr/>
            </p:nvSpPr>
            <p:spPr>
              <a:xfrm>
                <a:off x="2339752" y="5229200"/>
                <a:ext cx="459318" cy="45931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017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2088231" cy="182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oep 11"/>
          <p:cNvGrpSpPr/>
          <p:nvPr/>
        </p:nvGrpSpPr>
        <p:grpSpPr>
          <a:xfrm>
            <a:off x="2051720" y="2041922"/>
            <a:ext cx="5904656" cy="3168352"/>
            <a:chOff x="1763688" y="2041922"/>
            <a:chExt cx="5904656" cy="3168352"/>
          </a:xfrm>
        </p:grpSpPr>
        <p:sp>
          <p:nvSpPr>
            <p:cNvPr id="13" name="Rechthoek 12"/>
            <p:cNvSpPr/>
            <p:nvPr/>
          </p:nvSpPr>
          <p:spPr>
            <a:xfrm>
              <a:off x="1763688" y="3284984"/>
              <a:ext cx="5904656" cy="14576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none" lIns="91440" tIns="45720" rIns="91440" bIns="45720">
              <a:prstTxWarp prst="textCanDown">
                <a:avLst>
                  <a:gd name="adj" fmla="val 28505"/>
                </a:avLst>
              </a:prstTxWarp>
              <a:spAutoFit/>
            </a:bodyPr>
            <a:lstStyle/>
            <a:p>
              <a:pPr algn="ctr"/>
              <a:r>
                <a:rPr lang="nl-NL" sz="5400" dirty="0" smtClean="0">
                  <a:ln w="10160">
                    <a:solidFill>
                      <a:schemeClr val="tx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HOIXIOH</a:t>
              </a:r>
              <a:endParaRPr lang="nl-NL" sz="540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4" name="Cilinder 13"/>
            <p:cNvSpPr/>
            <p:nvPr/>
          </p:nvSpPr>
          <p:spPr>
            <a:xfrm>
              <a:off x="1763688" y="2041922"/>
              <a:ext cx="5904656" cy="3168352"/>
            </a:xfrm>
            <a:prstGeom prst="can">
              <a:avLst>
                <a:gd name="adj" fmla="val 3462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5017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2088231" cy="182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oep 11"/>
          <p:cNvGrpSpPr/>
          <p:nvPr/>
        </p:nvGrpSpPr>
        <p:grpSpPr>
          <a:xfrm>
            <a:off x="1955074" y="2041922"/>
            <a:ext cx="6073310" cy="3192630"/>
            <a:chOff x="1733025" y="2041922"/>
            <a:chExt cx="6073310" cy="3192630"/>
          </a:xfrm>
        </p:grpSpPr>
        <p:sp>
          <p:nvSpPr>
            <p:cNvPr id="13" name="Cilinder 12"/>
            <p:cNvSpPr/>
            <p:nvPr/>
          </p:nvSpPr>
          <p:spPr>
            <a:xfrm>
              <a:off x="1763688" y="2041922"/>
              <a:ext cx="5904656" cy="3168352"/>
            </a:xfrm>
            <a:prstGeom prst="can">
              <a:avLst>
                <a:gd name="adj" fmla="val 3462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Vrije vorm 13"/>
            <p:cNvSpPr/>
            <p:nvPr/>
          </p:nvSpPr>
          <p:spPr>
            <a:xfrm>
              <a:off x="1744980" y="2625852"/>
              <a:ext cx="5937504" cy="1743456"/>
            </a:xfrm>
            <a:custGeom>
              <a:avLst/>
              <a:gdLst>
                <a:gd name="connsiteX0" fmla="*/ 0 w 5913120"/>
                <a:gd name="connsiteY0" fmla="*/ 0 h 1719072"/>
                <a:gd name="connsiteX1" fmla="*/ 987552 w 5913120"/>
                <a:gd name="connsiteY1" fmla="*/ 987552 h 1719072"/>
                <a:gd name="connsiteX2" fmla="*/ 2036064 w 5913120"/>
                <a:gd name="connsiteY2" fmla="*/ 475488 h 1719072"/>
                <a:gd name="connsiteX3" fmla="*/ 2584704 w 5913120"/>
                <a:gd name="connsiteY3" fmla="*/ 1719072 h 1719072"/>
                <a:gd name="connsiteX4" fmla="*/ 3243072 w 5913120"/>
                <a:gd name="connsiteY4" fmla="*/ 512064 h 1719072"/>
                <a:gd name="connsiteX5" fmla="*/ 4181856 w 5913120"/>
                <a:gd name="connsiteY5" fmla="*/ 975360 h 1719072"/>
                <a:gd name="connsiteX6" fmla="*/ 5047488 w 5913120"/>
                <a:gd name="connsiteY6" fmla="*/ 341376 h 1719072"/>
                <a:gd name="connsiteX7" fmla="*/ 5571744 w 5913120"/>
                <a:gd name="connsiteY7" fmla="*/ 1426464 h 1719072"/>
                <a:gd name="connsiteX8" fmla="*/ 5913120 w 5913120"/>
                <a:gd name="connsiteY8" fmla="*/ 24384 h 1719072"/>
                <a:gd name="connsiteX0" fmla="*/ 0 w 5913120"/>
                <a:gd name="connsiteY0" fmla="*/ 0 h 1719072"/>
                <a:gd name="connsiteX1" fmla="*/ 24384 w 5913120"/>
                <a:gd name="connsiteY1" fmla="*/ 12192 h 1719072"/>
                <a:gd name="connsiteX2" fmla="*/ 987552 w 5913120"/>
                <a:gd name="connsiteY2" fmla="*/ 987552 h 1719072"/>
                <a:gd name="connsiteX3" fmla="*/ 2036064 w 5913120"/>
                <a:gd name="connsiteY3" fmla="*/ 475488 h 1719072"/>
                <a:gd name="connsiteX4" fmla="*/ 2584704 w 5913120"/>
                <a:gd name="connsiteY4" fmla="*/ 1719072 h 1719072"/>
                <a:gd name="connsiteX5" fmla="*/ 3243072 w 5913120"/>
                <a:gd name="connsiteY5" fmla="*/ 512064 h 1719072"/>
                <a:gd name="connsiteX6" fmla="*/ 4181856 w 5913120"/>
                <a:gd name="connsiteY6" fmla="*/ 975360 h 1719072"/>
                <a:gd name="connsiteX7" fmla="*/ 5047488 w 5913120"/>
                <a:gd name="connsiteY7" fmla="*/ 341376 h 1719072"/>
                <a:gd name="connsiteX8" fmla="*/ 5571744 w 5913120"/>
                <a:gd name="connsiteY8" fmla="*/ 1426464 h 1719072"/>
                <a:gd name="connsiteX9" fmla="*/ 5913120 w 5913120"/>
                <a:gd name="connsiteY9" fmla="*/ 24384 h 1719072"/>
                <a:gd name="connsiteX0" fmla="*/ 0 w 5913120"/>
                <a:gd name="connsiteY0" fmla="*/ 0 h 1719072"/>
                <a:gd name="connsiteX1" fmla="*/ 182880 w 5913120"/>
                <a:gd name="connsiteY1" fmla="*/ 243840 h 1719072"/>
                <a:gd name="connsiteX2" fmla="*/ 987552 w 5913120"/>
                <a:gd name="connsiteY2" fmla="*/ 987552 h 1719072"/>
                <a:gd name="connsiteX3" fmla="*/ 2036064 w 5913120"/>
                <a:gd name="connsiteY3" fmla="*/ 475488 h 1719072"/>
                <a:gd name="connsiteX4" fmla="*/ 2584704 w 5913120"/>
                <a:gd name="connsiteY4" fmla="*/ 1719072 h 1719072"/>
                <a:gd name="connsiteX5" fmla="*/ 3243072 w 5913120"/>
                <a:gd name="connsiteY5" fmla="*/ 512064 h 1719072"/>
                <a:gd name="connsiteX6" fmla="*/ 4181856 w 5913120"/>
                <a:gd name="connsiteY6" fmla="*/ 975360 h 1719072"/>
                <a:gd name="connsiteX7" fmla="*/ 5047488 w 5913120"/>
                <a:gd name="connsiteY7" fmla="*/ 341376 h 1719072"/>
                <a:gd name="connsiteX8" fmla="*/ 5571744 w 5913120"/>
                <a:gd name="connsiteY8" fmla="*/ 1426464 h 1719072"/>
                <a:gd name="connsiteX9" fmla="*/ 5913120 w 5913120"/>
                <a:gd name="connsiteY9" fmla="*/ 24384 h 1719072"/>
                <a:gd name="connsiteX0" fmla="*/ 829056 w 5730240"/>
                <a:gd name="connsiteY0" fmla="*/ 0 h 1755648"/>
                <a:gd name="connsiteX1" fmla="*/ 0 w 5730240"/>
                <a:gd name="connsiteY1" fmla="*/ 280416 h 1755648"/>
                <a:gd name="connsiteX2" fmla="*/ 804672 w 5730240"/>
                <a:gd name="connsiteY2" fmla="*/ 1024128 h 1755648"/>
                <a:gd name="connsiteX3" fmla="*/ 1853184 w 5730240"/>
                <a:gd name="connsiteY3" fmla="*/ 512064 h 1755648"/>
                <a:gd name="connsiteX4" fmla="*/ 2401824 w 5730240"/>
                <a:gd name="connsiteY4" fmla="*/ 1755648 h 1755648"/>
                <a:gd name="connsiteX5" fmla="*/ 3060192 w 5730240"/>
                <a:gd name="connsiteY5" fmla="*/ 548640 h 1755648"/>
                <a:gd name="connsiteX6" fmla="*/ 3998976 w 5730240"/>
                <a:gd name="connsiteY6" fmla="*/ 1011936 h 1755648"/>
                <a:gd name="connsiteX7" fmla="*/ 4864608 w 5730240"/>
                <a:gd name="connsiteY7" fmla="*/ 377952 h 1755648"/>
                <a:gd name="connsiteX8" fmla="*/ 5388864 w 5730240"/>
                <a:gd name="connsiteY8" fmla="*/ 1463040 h 1755648"/>
                <a:gd name="connsiteX9" fmla="*/ 5730240 w 5730240"/>
                <a:gd name="connsiteY9" fmla="*/ 60960 h 1755648"/>
                <a:gd name="connsiteX0" fmla="*/ 1036320 w 5937504"/>
                <a:gd name="connsiteY0" fmla="*/ 0 h 1755648"/>
                <a:gd name="connsiteX1" fmla="*/ 0 w 5937504"/>
                <a:gd name="connsiteY1" fmla="*/ 12192 h 1755648"/>
                <a:gd name="connsiteX2" fmla="*/ 1011936 w 5937504"/>
                <a:gd name="connsiteY2" fmla="*/ 1024128 h 1755648"/>
                <a:gd name="connsiteX3" fmla="*/ 2060448 w 5937504"/>
                <a:gd name="connsiteY3" fmla="*/ 512064 h 1755648"/>
                <a:gd name="connsiteX4" fmla="*/ 2609088 w 5937504"/>
                <a:gd name="connsiteY4" fmla="*/ 1755648 h 1755648"/>
                <a:gd name="connsiteX5" fmla="*/ 3267456 w 5937504"/>
                <a:gd name="connsiteY5" fmla="*/ 548640 h 1755648"/>
                <a:gd name="connsiteX6" fmla="*/ 4206240 w 5937504"/>
                <a:gd name="connsiteY6" fmla="*/ 1011936 h 1755648"/>
                <a:gd name="connsiteX7" fmla="*/ 5071872 w 5937504"/>
                <a:gd name="connsiteY7" fmla="*/ 377952 h 1755648"/>
                <a:gd name="connsiteX8" fmla="*/ 5596128 w 5937504"/>
                <a:gd name="connsiteY8" fmla="*/ 1463040 h 1755648"/>
                <a:gd name="connsiteX9" fmla="*/ 5937504 w 5937504"/>
                <a:gd name="connsiteY9" fmla="*/ 60960 h 1755648"/>
                <a:gd name="connsiteX0" fmla="*/ 1097280 w 5937504"/>
                <a:gd name="connsiteY0" fmla="*/ 304800 h 1743456"/>
                <a:gd name="connsiteX1" fmla="*/ 0 w 5937504"/>
                <a:gd name="connsiteY1" fmla="*/ 0 h 1743456"/>
                <a:gd name="connsiteX2" fmla="*/ 1011936 w 5937504"/>
                <a:gd name="connsiteY2" fmla="*/ 1011936 h 1743456"/>
                <a:gd name="connsiteX3" fmla="*/ 2060448 w 5937504"/>
                <a:gd name="connsiteY3" fmla="*/ 499872 h 1743456"/>
                <a:gd name="connsiteX4" fmla="*/ 2609088 w 5937504"/>
                <a:gd name="connsiteY4" fmla="*/ 1743456 h 1743456"/>
                <a:gd name="connsiteX5" fmla="*/ 3267456 w 5937504"/>
                <a:gd name="connsiteY5" fmla="*/ 536448 h 1743456"/>
                <a:gd name="connsiteX6" fmla="*/ 4206240 w 5937504"/>
                <a:gd name="connsiteY6" fmla="*/ 999744 h 1743456"/>
                <a:gd name="connsiteX7" fmla="*/ 5071872 w 5937504"/>
                <a:gd name="connsiteY7" fmla="*/ 365760 h 1743456"/>
                <a:gd name="connsiteX8" fmla="*/ 5596128 w 5937504"/>
                <a:gd name="connsiteY8" fmla="*/ 1450848 h 1743456"/>
                <a:gd name="connsiteX9" fmla="*/ 5937504 w 5937504"/>
                <a:gd name="connsiteY9" fmla="*/ 48768 h 1743456"/>
                <a:gd name="connsiteX0" fmla="*/ 1097280 w 5937504"/>
                <a:gd name="connsiteY0" fmla="*/ 304800 h 1743456"/>
                <a:gd name="connsiteX1" fmla="*/ 0 w 5937504"/>
                <a:gd name="connsiteY1" fmla="*/ 0 h 1743456"/>
                <a:gd name="connsiteX2" fmla="*/ 1011936 w 5937504"/>
                <a:gd name="connsiteY2" fmla="*/ 1011936 h 1743456"/>
                <a:gd name="connsiteX3" fmla="*/ 2060448 w 5937504"/>
                <a:gd name="connsiteY3" fmla="*/ 499872 h 1743456"/>
                <a:gd name="connsiteX4" fmla="*/ 2609088 w 5937504"/>
                <a:gd name="connsiteY4" fmla="*/ 1743456 h 1743456"/>
                <a:gd name="connsiteX5" fmla="*/ 3267456 w 5937504"/>
                <a:gd name="connsiteY5" fmla="*/ 536448 h 1743456"/>
                <a:gd name="connsiteX6" fmla="*/ 4206240 w 5937504"/>
                <a:gd name="connsiteY6" fmla="*/ 999744 h 1743456"/>
                <a:gd name="connsiteX7" fmla="*/ 5071872 w 5937504"/>
                <a:gd name="connsiteY7" fmla="*/ 365760 h 1743456"/>
                <a:gd name="connsiteX8" fmla="*/ 5596128 w 5937504"/>
                <a:gd name="connsiteY8" fmla="*/ 1450848 h 1743456"/>
                <a:gd name="connsiteX9" fmla="*/ 5937504 w 5937504"/>
                <a:gd name="connsiteY9" fmla="*/ 48768 h 1743456"/>
                <a:gd name="connsiteX0" fmla="*/ 1097280 w 5937504"/>
                <a:gd name="connsiteY0" fmla="*/ 330432 h 1769088"/>
                <a:gd name="connsiteX1" fmla="*/ 0 w 5937504"/>
                <a:gd name="connsiteY1" fmla="*/ 25632 h 1769088"/>
                <a:gd name="connsiteX2" fmla="*/ 1011936 w 5937504"/>
                <a:gd name="connsiteY2" fmla="*/ 1037568 h 1769088"/>
                <a:gd name="connsiteX3" fmla="*/ 2060448 w 5937504"/>
                <a:gd name="connsiteY3" fmla="*/ 525504 h 1769088"/>
                <a:gd name="connsiteX4" fmla="*/ 2609088 w 5937504"/>
                <a:gd name="connsiteY4" fmla="*/ 1769088 h 1769088"/>
                <a:gd name="connsiteX5" fmla="*/ 3267456 w 5937504"/>
                <a:gd name="connsiteY5" fmla="*/ 562080 h 1769088"/>
                <a:gd name="connsiteX6" fmla="*/ 4206240 w 5937504"/>
                <a:gd name="connsiteY6" fmla="*/ 1025376 h 1769088"/>
                <a:gd name="connsiteX7" fmla="*/ 5071872 w 5937504"/>
                <a:gd name="connsiteY7" fmla="*/ 391392 h 1769088"/>
                <a:gd name="connsiteX8" fmla="*/ 5596128 w 5937504"/>
                <a:gd name="connsiteY8" fmla="*/ 1476480 h 1769088"/>
                <a:gd name="connsiteX9" fmla="*/ 5937504 w 5937504"/>
                <a:gd name="connsiteY9" fmla="*/ 74400 h 1769088"/>
                <a:gd name="connsiteX0" fmla="*/ 1097280 w 5937504"/>
                <a:gd name="connsiteY0" fmla="*/ 326847 h 1765503"/>
                <a:gd name="connsiteX1" fmla="*/ 1098804 w 5937504"/>
                <a:gd name="connsiteY1" fmla="*/ 335991 h 1765503"/>
                <a:gd name="connsiteX2" fmla="*/ 0 w 5937504"/>
                <a:gd name="connsiteY2" fmla="*/ 22047 h 1765503"/>
                <a:gd name="connsiteX3" fmla="*/ 1011936 w 5937504"/>
                <a:gd name="connsiteY3" fmla="*/ 1033983 h 1765503"/>
                <a:gd name="connsiteX4" fmla="*/ 2060448 w 5937504"/>
                <a:gd name="connsiteY4" fmla="*/ 521919 h 1765503"/>
                <a:gd name="connsiteX5" fmla="*/ 2609088 w 5937504"/>
                <a:gd name="connsiteY5" fmla="*/ 1765503 h 1765503"/>
                <a:gd name="connsiteX6" fmla="*/ 3267456 w 5937504"/>
                <a:gd name="connsiteY6" fmla="*/ 558495 h 1765503"/>
                <a:gd name="connsiteX7" fmla="*/ 4206240 w 5937504"/>
                <a:gd name="connsiteY7" fmla="*/ 1021791 h 1765503"/>
                <a:gd name="connsiteX8" fmla="*/ 5071872 w 5937504"/>
                <a:gd name="connsiteY8" fmla="*/ 387807 h 1765503"/>
                <a:gd name="connsiteX9" fmla="*/ 5596128 w 5937504"/>
                <a:gd name="connsiteY9" fmla="*/ 1472895 h 1765503"/>
                <a:gd name="connsiteX10" fmla="*/ 5937504 w 5937504"/>
                <a:gd name="connsiteY10" fmla="*/ 70815 h 1765503"/>
                <a:gd name="connsiteX0" fmla="*/ 1097280 w 5937504"/>
                <a:gd name="connsiteY0" fmla="*/ 326916 h 1765572"/>
                <a:gd name="connsiteX1" fmla="*/ 1313688 w 5937504"/>
                <a:gd name="connsiteY1" fmla="*/ 569232 h 1765572"/>
                <a:gd name="connsiteX2" fmla="*/ 1098804 w 5937504"/>
                <a:gd name="connsiteY2" fmla="*/ 336060 h 1765572"/>
                <a:gd name="connsiteX3" fmla="*/ 0 w 5937504"/>
                <a:gd name="connsiteY3" fmla="*/ 22116 h 1765572"/>
                <a:gd name="connsiteX4" fmla="*/ 1011936 w 5937504"/>
                <a:gd name="connsiteY4" fmla="*/ 1034052 h 1765572"/>
                <a:gd name="connsiteX5" fmla="*/ 2060448 w 5937504"/>
                <a:gd name="connsiteY5" fmla="*/ 521988 h 1765572"/>
                <a:gd name="connsiteX6" fmla="*/ 2609088 w 5937504"/>
                <a:gd name="connsiteY6" fmla="*/ 1765572 h 1765572"/>
                <a:gd name="connsiteX7" fmla="*/ 3267456 w 5937504"/>
                <a:gd name="connsiteY7" fmla="*/ 558564 h 1765572"/>
                <a:gd name="connsiteX8" fmla="*/ 4206240 w 5937504"/>
                <a:gd name="connsiteY8" fmla="*/ 1021860 h 1765572"/>
                <a:gd name="connsiteX9" fmla="*/ 5071872 w 5937504"/>
                <a:gd name="connsiteY9" fmla="*/ 387876 h 1765572"/>
                <a:gd name="connsiteX10" fmla="*/ 5596128 w 5937504"/>
                <a:gd name="connsiteY10" fmla="*/ 1472964 h 1765572"/>
                <a:gd name="connsiteX11" fmla="*/ 5937504 w 5937504"/>
                <a:gd name="connsiteY11" fmla="*/ 70884 h 1765572"/>
                <a:gd name="connsiteX0" fmla="*/ 1097280 w 5937504"/>
                <a:gd name="connsiteY0" fmla="*/ 326076 h 1764732"/>
                <a:gd name="connsiteX1" fmla="*/ 1313688 w 5937504"/>
                <a:gd name="connsiteY1" fmla="*/ 568392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0" fmla="*/ 3845052 w 5937504"/>
                <a:gd name="connsiteY0" fmla="*/ 266640 h 1764732"/>
                <a:gd name="connsiteX1" fmla="*/ 1313688 w 5937504"/>
                <a:gd name="connsiteY1" fmla="*/ 568392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0" fmla="*/ 3845052 w 5937504"/>
                <a:gd name="connsiteY0" fmla="*/ 266640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0" fmla="*/ 4832604 w 5937504"/>
                <a:gd name="connsiteY0" fmla="*/ 362652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0" fmla="*/ 4832604 w 5937504"/>
                <a:gd name="connsiteY0" fmla="*/ 362652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832604 w 5937504"/>
                <a:gd name="connsiteY12" fmla="*/ 362652 h 1764732"/>
                <a:gd name="connsiteX0" fmla="*/ 4832604 w 5937504"/>
                <a:gd name="connsiteY0" fmla="*/ 362652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832604 w 5937504"/>
                <a:gd name="connsiteY12" fmla="*/ 362652 h 1764732"/>
                <a:gd name="connsiteX0" fmla="*/ 4832604 w 5937504"/>
                <a:gd name="connsiteY0" fmla="*/ 362652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832604 w 5937504"/>
                <a:gd name="connsiteY12" fmla="*/ 362652 h 1764732"/>
                <a:gd name="connsiteX0" fmla="*/ 4764024 w 5937504"/>
                <a:gd name="connsiteY0" fmla="*/ 399228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764024 w 5937504"/>
                <a:gd name="connsiteY12" fmla="*/ 399228 h 1764732"/>
                <a:gd name="connsiteX0" fmla="*/ 4745736 w 5937504"/>
                <a:gd name="connsiteY0" fmla="*/ 431232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745736 w 5937504"/>
                <a:gd name="connsiteY12" fmla="*/ 431232 h 1764732"/>
                <a:gd name="connsiteX0" fmla="*/ 4745736 w 5937504"/>
                <a:gd name="connsiteY0" fmla="*/ 431232 h 1764732"/>
                <a:gd name="connsiteX1" fmla="*/ 2731008 w 5937504"/>
                <a:gd name="connsiteY1" fmla="*/ 577536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745736 w 5937504"/>
                <a:gd name="connsiteY12" fmla="*/ 431232 h 1764732"/>
                <a:gd name="connsiteX0" fmla="*/ 4745736 w 5937504"/>
                <a:gd name="connsiteY0" fmla="*/ 431232 h 1764732"/>
                <a:gd name="connsiteX1" fmla="*/ 2731008 w 5937504"/>
                <a:gd name="connsiteY1" fmla="*/ 577536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745736 w 5937504"/>
                <a:gd name="connsiteY12" fmla="*/ 431232 h 1764732"/>
                <a:gd name="connsiteX0" fmla="*/ 4745736 w 5937504"/>
                <a:gd name="connsiteY0" fmla="*/ 431232 h 1764732"/>
                <a:gd name="connsiteX1" fmla="*/ 2731008 w 5937504"/>
                <a:gd name="connsiteY1" fmla="*/ 545532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745736 w 5937504"/>
                <a:gd name="connsiteY12" fmla="*/ 431232 h 1764732"/>
                <a:gd name="connsiteX0" fmla="*/ 4745736 w 5937504"/>
                <a:gd name="connsiteY0" fmla="*/ 428419 h 1761919"/>
                <a:gd name="connsiteX1" fmla="*/ 2731008 w 5937504"/>
                <a:gd name="connsiteY1" fmla="*/ 542719 h 1761919"/>
                <a:gd name="connsiteX2" fmla="*/ 1542288 w 5937504"/>
                <a:gd name="connsiteY2" fmla="*/ 423847 h 1761919"/>
                <a:gd name="connsiteX3" fmla="*/ 0 w 5937504"/>
                <a:gd name="connsiteY3" fmla="*/ 18463 h 1761919"/>
                <a:gd name="connsiteX4" fmla="*/ 1011936 w 5937504"/>
                <a:gd name="connsiteY4" fmla="*/ 1030399 h 1761919"/>
                <a:gd name="connsiteX5" fmla="*/ 2060448 w 5937504"/>
                <a:gd name="connsiteY5" fmla="*/ 518335 h 1761919"/>
                <a:gd name="connsiteX6" fmla="*/ 2609088 w 5937504"/>
                <a:gd name="connsiteY6" fmla="*/ 1761919 h 1761919"/>
                <a:gd name="connsiteX7" fmla="*/ 3267456 w 5937504"/>
                <a:gd name="connsiteY7" fmla="*/ 554911 h 1761919"/>
                <a:gd name="connsiteX8" fmla="*/ 4206240 w 5937504"/>
                <a:gd name="connsiteY8" fmla="*/ 1018207 h 1761919"/>
                <a:gd name="connsiteX9" fmla="*/ 5071872 w 5937504"/>
                <a:gd name="connsiteY9" fmla="*/ 384223 h 1761919"/>
                <a:gd name="connsiteX10" fmla="*/ 5596128 w 5937504"/>
                <a:gd name="connsiteY10" fmla="*/ 1469311 h 1761919"/>
                <a:gd name="connsiteX11" fmla="*/ 5937504 w 5937504"/>
                <a:gd name="connsiteY11" fmla="*/ 67231 h 1761919"/>
                <a:gd name="connsiteX12" fmla="*/ 4745736 w 5937504"/>
                <a:gd name="connsiteY12" fmla="*/ 428419 h 1761919"/>
                <a:gd name="connsiteX0" fmla="*/ 4747661 w 5939429"/>
                <a:gd name="connsiteY0" fmla="*/ 442206 h 1775706"/>
                <a:gd name="connsiteX1" fmla="*/ 2732933 w 5939429"/>
                <a:gd name="connsiteY1" fmla="*/ 556506 h 1775706"/>
                <a:gd name="connsiteX2" fmla="*/ 1544213 w 5939429"/>
                <a:gd name="connsiteY2" fmla="*/ 437634 h 1775706"/>
                <a:gd name="connsiteX3" fmla="*/ 757829 w 5939429"/>
                <a:gd name="connsiteY3" fmla="*/ 327906 h 1775706"/>
                <a:gd name="connsiteX4" fmla="*/ 1925 w 5939429"/>
                <a:gd name="connsiteY4" fmla="*/ 32250 h 1775706"/>
                <a:gd name="connsiteX5" fmla="*/ 1013861 w 5939429"/>
                <a:gd name="connsiteY5" fmla="*/ 1044186 h 1775706"/>
                <a:gd name="connsiteX6" fmla="*/ 2062373 w 5939429"/>
                <a:gd name="connsiteY6" fmla="*/ 532122 h 1775706"/>
                <a:gd name="connsiteX7" fmla="*/ 2611013 w 5939429"/>
                <a:gd name="connsiteY7" fmla="*/ 1775706 h 1775706"/>
                <a:gd name="connsiteX8" fmla="*/ 3269381 w 5939429"/>
                <a:gd name="connsiteY8" fmla="*/ 568698 h 1775706"/>
                <a:gd name="connsiteX9" fmla="*/ 4208165 w 5939429"/>
                <a:gd name="connsiteY9" fmla="*/ 1031994 h 1775706"/>
                <a:gd name="connsiteX10" fmla="*/ 5073797 w 5939429"/>
                <a:gd name="connsiteY10" fmla="*/ 398010 h 1775706"/>
                <a:gd name="connsiteX11" fmla="*/ 5598053 w 5939429"/>
                <a:gd name="connsiteY11" fmla="*/ 1483098 h 1775706"/>
                <a:gd name="connsiteX12" fmla="*/ 5939429 w 5939429"/>
                <a:gd name="connsiteY12" fmla="*/ 81018 h 1775706"/>
                <a:gd name="connsiteX13" fmla="*/ 4747661 w 5939429"/>
                <a:gd name="connsiteY13" fmla="*/ 442206 h 1775706"/>
                <a:gd name="connsiteX0" fmla="*/ 4745736 w 5937504"/>
                <a:gd name="connsiteY0" fmla="*/ 409956 h 1743456"/>
                <a:gd name="connsiteX1" fmla="*/ 2731008 w 5937504"/>
                <a:gd name="connsiteY1" fmla="*/ 524256 h 1743456"/>
                <a:gd name="connsiteX2" fmla="*/ 1542288 w 5937504"/>
                <a:gd name="connsiteY2" fmla="*/ 405384 h 1743456"/>
                <a:gd name="connsiteX3" fmla="*/ 755904 w 5937504"/>
                <a:gd name="connsiteY3" fmla="*/ 295656 h 1743456"/>
                <a:gd name="connsiteX4" fmla="*/ 0 w 5937504"/>
                <a:gd name="connsiteY4" fmla="*/ 0 h 1743456"/>
                <a:gd name="connsiteX5" fmla="*/ 1011936 w 5937504"/>
                <a:gd name="connsiteY5" fmla="*/ 1011936 h 1743456"/>
                <a:gd name="connsiteX6" fmla="*/ 2060448 w 5937504"/>
                <a:gd name="connsiteY6" fmla="*/ 499872 h 1743456"/>
                <a:gd name="connsiteX7" fmla="*/ 2609088 w 5937504"/>
                <a:gd name="connsiteY7" fmla="*/ 1743456 h 1743456"/>
                <a:gd name="connsiteX8" fmla="*/ 3267456 w 5937504"/>
                <a:gd name="connsiteY8" fmla="*/ 536448 h 1743456"/>
                <a:gd name="connsiteX9" fmla="*/ 4206240 w 5937504"/>
                <a:gd name="connsiteY9" fmla="*/ 999744 h 1743456"/>
                <a:gd name="connsiteX10" fmla="*/ 5071872 w 5937504"/>
                <a:gd name="connsiteY10" fmla="*/ 365760 h 1743456"/>
                <a:gd name="connsiteX11" fmla="*/ 5596128 w 5937504"/>
                <a:gd name="connsiteY11" fmla="*/ 1450848 h 1743456"/>
                <a:gd name="connsiteX12" fmla="*/ 5937504 w 5937504"/>
                <a:gd name="connsiteY12" fmla="*/ 48768 h 1743456"/>
                <a:gd name="connsiteX13" fmla="*/ 4745736 w 5937504"/>
                <a:gd name="connsiteY13" fmla="*/ 409956 h 1743456"/>
                <a:gd name="connsiteX0" fmla="*/ 4745736 w 5937504"/>
                <a:gd name="connsiteY0" fmla="*/ 409956 h 1743456"/>
                <a:gd name="connsiteX1" fmla="*/ 2731008 w 5937504"/>
                <a:gd name="connsiteY1" fmla="*/ 524256 h 1743456"/>
                <a:gd name="connsiteX2" fmla="*/ 1542288 w 5937504"/>
                <a:gd name="connsiteY2" fmla="*/ 405384 h 1743456"/>
                <a:gd name="connsiteX3" fmla="*/ 1295400 w 5937504"/>
                <a:gd name="connsiteY3" fmla="*/ 396240 h 1743456"/>
                <a:gd name="connsiteX4" fmla="*/ 755904 w 5937504"/>
                <a:gd name="connsiteY4" fmla="*/ 295656 h 1743456"/>
                <a:gd name="connsiteX5" fmla="*/ 0 w 5937504"/>
                <a:gd name="connsiteY5" fmla="*/ 0 h 1743456"/>
                <a:gd name="connsiteX6" fmla="*/ 1011936 w 5937504"/>
                <a:gd name="connsiteY6" fmla="*/ 1011936 h 1743456"/>
                <a:gd name="connsiteX7" fmla="*/ 2060448 w 5937504"/>
                <a:gd name="connsiteY7" fmla="*/ 499872 h 1743456"/>
                <a:gd name="connsiteX8" fmla="*/ 2609088 w 5937504"/>
                <a:gd name="connsiteY8" fmla="*/ 1743456 h 1743456"/>
                <a:gd name="connsiteX9" fmla="*/ 3267456 w 5937504"/>
                <a:gd name="connsiteY9" fmla="*/ 536448 h 1743456"/>
                <a:gd name="connsiteX10" fmla="*/ 4206240 w 5937504"/>
                <a:gd name="connsiteY10" fmla="*/ 999744 h 1743456"/>
                <a:gd name="connsiteX11" fmla="*/ 5071872 w 5937504"/>
                <a:gd name="connsiteY11" fmla="*/ 365760 h 1743456"/>
                <a:gd name="connsiteX12" fmla="*/ 5596128 w 5937504"/>
                <a:gd name="connsiteY12" fmla="*/ 1450848 h 1743456"/>
                <a:gd name="connsiteX13" fmla="*/ 5937504 w 5937504"/>
                <a:gd name="connsiteY13" fmla="*/ 48768 h 1743456"/>
                <a:gd name="connsiteX14" fmla="*/ 4745736 w 5937504"/>
                <a:gd name="connsiteY14" fmla="*/ 409956 h 1743456"/>
                <a:gd name="connsiteX0" fmla="*/ 4745736 w 5937504"/>
                <a:gd name="connsiteY0" fmla="*/ 409956 h 1743456"/>
                <a:gd name="connsiteX1" fmla="*/ 2731008 w 5937504"/>
                <a:gd name="connsiteY1" fmla="*/ 524256 h 1743456"/>
                <a:gd name="connsiteX2" fmla="*/ 2410968 w 5937504"/>
                <a:gd name="connsiteY2" fmla="*/ 515112 h 1743456"/>
                <a:gd name="connsiteX3" fmla="*/ 1295400 w 5937504"/>
                <a:gd name="connsiteY3" fmla="*/ 396240 h 1743456"/>
                <a:gd name="connsiteX4" fmla="*/ 755904 w 5937504"/>
                <a:gd name="connsiteY4" fmla="*/ 295656 h 1743456"/>
                <a:gd name="connsiteX5" fmla="*/ 0 w 5937504"/>
                <a:gd name="connsiteY5" fmla="*/ 0 h 1743456"/>
                <a:gd name="connsiteX6" fmla="*/ 1011936 w 5937504"/>
                <a:gd name="connsiteY6" fmla="*/ 1011936 h 1743456"/>
                <a:gd name="connsiteX7" fmla="*/ 2060448 w 5937504"/>
                <a:gd name="connsiteY7" fmla="*/ 499872 h 1743456"/>
                <a:gd name="connsiteX8" fmla="*/ 2609088 w 5937504"/>
                <a:gd name="connsiteY8" fmla="*/ 1743456 h 1743456"/>
                <a:gd name="connsiteX9" fmla="*/ 3267456 w 5937504"/>
                <a:gd name="connsiteY9" fmla="*/ 536448 h 1743456"/>
                <a:gd name="connsiteX10" fmla="*/ 4206240 w 5937504"/>
                <a:gd name="connsiteY10" fmla="*/ 999744 h 1743456"/>
                <a:gd name="connsiteX11" fmla="*/ 5071872 w 5937504"/>
                <a:gd name="connsiteY11" fmla="*/ 365760 h 1743456"/>
                <a:gd name="connsiteX12" fmla="*/ 5596128 w 5937504"/>
                <a:gd name="connsiteY12" fmla="*/ 1450848 h 1743456"/>
                <a:gd name="connsiteX13" fmla="*/ 5937504 w 5937504"/>
                <a:gd name="connsiteY13" fmla="*/ 48768 h 1743456"/>
                <a:gd name="connsiteX14" fmla="*/ 4745736 w 5937504"/>
                <a:gd name="connsiteY14" fmla="*/ 409956 h 1743456"/>
                <a:gd name="connsiteX0" fmla="*/ 4745736 w 5937504"/>
                <a:gd name="connsiteY0" fmla="*/ 409956 h 1743456"/>
                <a:gd name="connsiteX1" fmla="*/ 3928872 w 5937504"/>
                <a:gd name="connsiteY1" fmla="*/ 483108 h 1743456"/>
                <a:gd name="connsiteX2" fmla="*/ 2410968 w 5937504"/>
                <a:gd name="connsiteY2" fmla="*/ 515112 h 1743456"/>
                <a:gd name="connsiteX3" fmla="*/ 1295400 w 5937504"/>
                <a:gd name="connsiteY3" fmla="*/ 396240 h 1743456"/>
                <a:gd name="connsiteX4" fmla="*/ 755904 w 5937504"/>
                <a:gd name="connsiteY4" fmla="*/ 295656 h 1743456"/>
                <a:gd name="connsiteX5" fmla="*/ 0 w 5937504"/>
                <a:gd name="connsiteY5" fmla="*/ 0 h 1743456"/>
                <a:gd name="connsiteX6" fmla="*/ 1011936 w 5937504"/>
                <a:gd name="connsiteY6" fmla="*/ 1011936 h 1743456"/>
                <a:gd name="connsiteX7" fmla="*/ 2060448 w 5937504"/>
                <a:gd name="connsiteY7" fmla="*/ 499872 h 1743456"/>
                <a:gd name="connsiteX8" fmla="*/ 2609088 w 5937504"/>
                <a:gd name="connsiteY8" fmla="*/ 1743456 h 1743456"/>
                <a:gd name="connsiteX9" fmla="*/ 3267456 w 5937504"/>
                <a:gd name="connsiteY9" fmla="*/ 536448 h 1743456"/>
                <a:gd name="connsiteX10" fmla="*/ 4206240 w 5937504"/>
                <a:gd name="connsiteY10" fmla="*/ 999744 h 1743456"/>
                <a:gd name="connsiteX11" fmla="*/ 5071872 w 5937504"/>
                <a:gd name="connsiteY11" fmla="*/ 365760 h 1743456"/>
                <a:gd name="connsiteX12" fmla="*/ 5596128 w 5937504"/>
                <a:gd name="connsiteY12" fmla="*/ 1450848 h 1743456"/>
                <a:gd name="connsiteX13" fmla="*/ 5937504 w 5937504"/>
                <a:gd name="connsiteY13" fmla="*/ 48768 h 1743456"/>
                <a:gd name="connsiteX14" fmla="*/ 4745736 w 5937504"/>
                <a:gd name="connsiteY14" fmla="*/ 409956 h 1743456"/>
                <a:gd name="connsiteX0" fmla="*/ 4745736 w 5937504"/>
                <a:gd name="connsiteY0" fmla="*/ 409956 h 1743456"/>
                <a:gd name="connsiteX1" fmla="*/ 3928872 w 5937504"/>
                <a:gd name="connsiteY1" fmla="*/ 483108 h 1743456"/>
                <a:gd name="connsiteX2" fmla="*/ 2433828 w 5937504"/>
                <a:gd name="connsiteY2" fmla="*/ 496824 h 1743456"/>
                <a:gd name="connsiteX3" fmla="*/ 1295400 w 5937504"/>
                <a:gd name="connsiteY3" fmla="*/ 396240 h 1743456"/>
                <a:gd name="connsiteX4" fmla="*/ 755904 w 5937504"/>
                <a:gd name="connsiteY4" fmla="*/ 295656 h 1743456"/>
                <a:gd name="connsiteX5" fmla="*/ 0 w 5937504"/>
                <a:gd name="connsiteY5" fmla="*/ 0 h 1743456"/>
                <a:gd name="connsiteX6" fmla="*/ 1011936 w 5937504"/>
                <a:gd name="connsiteY6" fmla="*/ 1011936 h 1743456"/>
                <a:gd name="connsiteX7" fmla="*/ 2060448 w 5937504"/>
                <a:gd name="connsiteY7" fmla="*/ 499872 h 1743456"/>
                <a:gd name="connsiteX8" fmla="*/ 2609088 w 5937504"/>
                <a:gd name="connsiteY8" fmla="*/ 1743456 h 1743456"/>
                <a:gd name="connsiteX9" fmla="*/ 3267456 w 5937504"/>
                <a:gd name="connsiteY9" fmla="*/ 536448 h 1743456"/>
                <a:gd name="connsiteX10" fmla="*/ 4206240 w 5937504"/>
                <a:gd name="connsiteY10" fmla="*/ 999744 h 1743456"/>
                <a:gd name="connsiteX11" fmla="*/ 5071872 w 5937504"/>
                <a:gd name="connsiteY11" fmla="*/ 365760 h 1743456"/>
                <a:gd name="connsiteX12" fmla="*/ 5596128 w 5937504"/>
                <a:gd name="connsiteY12" fmla="*/ 1450848 h 1743456"/>
                <a:gd name="connsiteX13" fmla="*/ 5937504 w 5937504"/>
                <a:gd name="connsiteY13" fmla="*/ 48768 h 1743456"/>
                <a:gd name="connsiteX14" fmla="*/ 4745736 w 5937504"/>
                <a:gd name="connsiteY14" fmla="*/ 409956 h 1743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937504" h="1743456">
                  <a:moveTo>
                    <a:pt x="4745736" y="409956"/>
                  </a:moveTo>
                  <a:cubicBezTo>
                    <a:pt x="4211320" y="494538"/>
                    <a:pt x="4314190" y="468630"/>
                    <a:pt x="3928872" y="483108"/>
                  </a:cubicBezTo>
                  <a:cubicBezTo>
                    <a:pt x="3543554" y="497586"/>
                    <a:pt x="2759964" y="534162"/>
                    <a:pt x="2433828" y="496824"/>
                  </a:cubicBezTo>
                  <a:lnTo>
                    <a:pt x="1295400" y="396240"/>
                  </a:lnTo>
                  <a:cubicBezTo>
                    <a:pt x="1164336" y="377952"/>
                    <a:pt x="884936" y="345694"/>
                    <a:pt x="755904" y="295656"/>
                  </a:cubicBezTo>
                  <a:cubicBezTo>
                    <a:pt x="626872" y="245618"/>
                    <a:pt x="638556" y="260096"/>
                    <a:pt x="0" y="0"/>
                  </a:cubicBezTo>
                  <a:lnTo>
                    <a:pt x="1011936" y="1011936"/>
                  </a:lnTo>
                  <a:lnTo>
                    <a:pt x="2060448" y="499872"/>
                  </a:lnTo>
                  <a:lnTo>
                    <a:pt x="2609088" y="1743456"/>
                  </a:lnTo>
                  <a:lnTo>
                    <a:pt x="3267456" y="536448"/>
                  </a:lnTo>
                  <a:lnTo>
                    <a:pt x="4206240" y="999744"/>
                  </a:lnTo>
                  <a:lnTo>
                    <a:pt x="5071872" y="365760"/>
                  </a:lnTo>
                  <a:lnTo>
                    <a:pt x="5596128" y="1450848"/>
                  </a:lnTo>
                  <a:lnTo>
                    <a:pt x="5937504" y="48768"/>
                  </a:lnTo>
                  <a:cubicBezTo>
                    <a:pt x="5673090" y="129032"/>
                    <a:pt x="5279390" y="339090"/>
                    <a:pt x="4745736" y="4099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Vrije vorm 14"/>
            <p:cNvSpPr/>
            <p:nvPr/>
          </p:nvSpPr>
          <p:spPr>
            <a:xfrm rot="10800000">
              <a:off x="1733025" y="3933056"/>
              <a:ext cx="6073310" cy="1301496"/>
            </a:xfrm>
            <a:custGeom>
              <a:avLst/>
              <a:gdLst>
                <a:gd name="connsiteX0" fmla="*/ 0 w 5913120"/>
                <a:gd name="connsiteY0" fmla="*/ 0 h 1719072"/>
                <a:gd name="connsiteX1" fmla="*/ 987552 w 5913120"/>
                <a:gd name="connsiteY1" fmla="*/ 987552 h 1719072"/>
                <a:gd name="connsiteX2" fmla="*/ 2036064 w 5913120"/>
                <a:gd name="connsiteY2" fmla="*/ 475488 h 1719072"/>
                <a:gd name="connsiteX3" fmla="*/ 2584704 w 5913120"/>
                <a:gd name="connsiteY3" fmla="*/ 1719072 h 1719072"/>
                <a:gd name="connsiteX4" fmla="*/ 3243072 w 5913120"/>
                <a:gd name="connsiteY4" fmla="*/ 512064 h 1719072"/>
                <a:gd name="connsiteX5" fmla="*/ 4181856 w 5913120"/>
                <a:gd name="connsiteY5" fmla="*/ 975360 h 1719072"/>
                <a:gd name="connsiteX6" fmla="*/ 5047488 w 5913120"/>
                <a:gd name="connsiteY6" fmla="*/ 341376 h 1719072"/>
                <a:gd name="connsiteX7" fmla="*/ 5571744 w 5913120"/>
                <a:gd name="connsiteY7" fmla="*/ 1426464 h 1719072"/>
                <a:gd name="connsiteX8" fmla="*/ 5913120 w 5913120"/>
                <a:gd name="connsiteY8" fmla="*/ 24384 h 1719072"/>
                <a:gd name="connsiteX0" fmla="*/ 0 w 5913120"/>
                <a:gd name="connsiteY0" fmla="*/ 0 h 1719072"/>
                <a:gd name="connsiteX1" fmla="*/ 24384 w 5913120"/>
                <a:gd name="connsiteY1" fmla="*/ 12192 h 1719072"/>
                <a:gd name="connsiteX2" fmla="*/ 987552 w 5913120"/>
                <a:gd name="connsiteY2" fmla="*/ 987552 h 1719072"/>
                <a:gd name="connsiteX3" fmla="*/ 2036064 w 5913120"/>
                <a:gd name="connsiteY3" fmla="*/ 475488 h 1719072"/>
                <a:gd name="connsiteX4" fmla="*/ 2584704 w 5913120"/>
                <a:gd name="connsiteY4" fmla="*/ 1719072 h 1719072"/>
                <a:gd name="connsiteX5" fmla="*/ 3243072 w 5913120"/>
                <a:gd name="connsiteY5" fmla="*/ 512064 h 1719072"/>
                <a:gd name="connsiteX6" fmla="*/ 4181856 w 5913120"/>
                <a:gd name="connsiteY6" fmla="*/ 975360 h 1719072"/>
                <a:gd name="connsiteX7" fmla="*/ 5047488 w 5913120"/>
                <a:gd name="connsiteY7" fmla="*/ 341376 h 1719072"/>
                <a:gd name="connsiteX8" fmla="*/ 5571744 w 5913120"/>
                <a:gd name="connsiteY8" fmla="*/ 1426464 h 1719072"/>
                <a:gd name="connsiteX9" fmla="*/ 5913120 w 5913120"/>
                <a:gd name="connsiteY9" fmla="*/ 24384 h 1719072"/>
                <a:gd name="connsiteX0" fmla="*/ 0 w 5913120"/>
                <a:gd name="connsiteY0" fmla="*/ 0 h 1719072"/>
                <a:gd name="connsiteX1" fmla="*/ 182880 w 5913120"/>
                <a:gd name="connsiteY1" fmla="*/ 243840 h 1719072"/>
                <a:gd name="connsiteX2" fmla="*/ 987552 w 5913120"/>
                <a:gd name="connsiteY2" fmla="*/ 987552 h 1719072"/>
                <a:gd name="connsiteX3" fmla="*/ 2036064 w 5913120"/>
                <a:gd name="connsiteY3" fmla="*/ 475488 h 1719072"/>
                <a:gd name="connsiteX4" fmla="*/ 2584704 w 5913120"/>
                <a:gd name="connsiteY4" fmla="*/ 1719072 h 1719072"/>
                <a:gd name="connsiteX5" fmla="*/ 3243072 w 5913120"/>
                <a:gd name="connsiteY5" fmla="*/ 512064 h 1719072"/>
                <a:gd name="connsiteX6" fmla="*/ 4181856 w 5913120"/>
                <a:gd name="connsiteY6" fmla="*/ 975360 h 1719072"/>
                <a:gd name="connsiteX7" fmla="*/ 5047488 w 5913120"/>
                <a:gd name="connsiteY7" fmla="*/ 341376 h 1719072"/>
                <a:gd name="connsiteX8" fmla="*/ 5571744 w 5913120"/>
                <a:gd name="connsiteY8" fmla="*/ 1426464 h 1719072"/>
                <a:gd name="connsiteX9" fmla="*/ 5913120 w 5913120"/>
                <a:gd name="connsiteY9" fmla="*/ 24384 h 1719072"/>
                <a:gd name="connsiteX0" fmla="*/ 829056 w 5730240"/>
                <a:gd name="connsiteY0" fmla="*/ 0 h 1755648"/>
                <a:gd name="connsiteX1" fmla="*/ 0 w 5730240"/>
                <a:gd name="connsiteY1" fmla="*/ 280416 h 1755648"/>
                <a:gd name="connsiteX2" fmla="*/ 804672 w 5730240"/>
                <a:gd name="connsiteY2" fmla="*/ 1024128 h 1755648"/>
                <a:gd name="connsiteX3" fmla="*/ 1853184 w 5730240"/>
                <a:gd name="connsiteY3" fmla="*/ 512064 h 1755648"/>
                <a:gd name="connsiteX4" fmla="*/ 2401824 w 5730240"/>
                <a:gd name="connsiteY4" fmla="*/ 1755648 h 1755648"/>
                <a:gd name="connsiteX5" fmla="*/ 3060192 w 5730240"/>
                <a:gd name="connsiteY5" fmla="*/ 548640 h 1755648"/>
                <a:gd name="connsiteX6" fmla="*/ 3998976 w 5730240"/>
                <a:gd name="connsiteY6" fmla="*/ 1011936 h 1755648"/>
                <a:gd name="connsiteX7" fmla="*/ 4864608 w 5730240"/>
                <a:gd name="connsiteY7" fmla="*/ 377952 h 1755648"/>
                <a:gd name="connsiteX8" fmla="*/ 5388864 w 5730240"/>
                <a:gd name="connsiteY8" fmla="*/ 1463040 h 1755648"/>
                <a:gd name="connsiteX9" fmla="*/ 5730240 w 5730240"/>
                <a:gd name="connsiteY9" fmla="*/ 60960 h 1755648"/>
                <a:gd name="connsiteX0" fmla="*/ 1036320 w 5937504"/>
                <a:gd name="connsiteY0" fmla="*/ 0 h 1755648"/>
                <a:gd name="connsiteX1" fmla="*/ 0 w 5937504"/>
                <a:gd name="connsiteY1" fmla="*/ 12192 h 1755648"/>
                <a:gd name="connsiteX2" fmla="*/ 1011936 w 5937504"/>
                <a:gd name="connsiteY2" fmla="*/ 1024128 h 1755648"/>
                <a:gd name="connsiteX3" fmla="*/ 2060448 w 5937504"/>
                <a:gd name="connsiteY3" fmla="*/ 512064 h 1755648"/>
                <a:gd name="connsiteX4" fmla="*/ 2609088 w 5937504"/>
                <a:gd name="connsiteY4" fmla="*/ 1755648 h 1755648"/>
                <a:gd name="connsiteX5" fmla="*/ 3267456 w 5937504"/>
                <a:gd name="connsiteY5" fmla="*/ 548640 h 1755648"/>
                <a:gd name="connsiteX6" fmla="*/ 4206240 w 5937504"/>
                <a:gd name="connsiteY6" fmla="*/ 1011936 h 1755648"/>
                <a:gd name="connsiteX7" fmla="*/ 5071872 w 5937504"/>
                <a:gd name="connsiteY7" fmla="*/ 377952 h 1755648"/>
                <a:gd name="connsiteX8" fmla="*/ 5596128 w 5937504"/>
                <a:gd name="connsiteY8" fmla="*/ 1463040 h 1755648"/>
                <a:gd name="connsiteX9" fmla="*/ 5937504 w 5937504"/>
                <a:gd name="connsiteY9" fmla="*/ 60960 h 1755648"/>
                <a:gd name="connsiteX0" fmla="*/ 1097280 w 5937504"/>
                <a:gd name="connsiteY0" fmla="*/ 304800 h 1743456"/>
                <a:gd name="connsiteX1" fmla="*/ 0 w 5937504"/>
                <a:gd name="connsiteY1" fmla="*/ 0 h 1743456"/>
                <a:gd name="connsiteX2" fmla="*/ 1011936 w 5937504"/>
                <a:gd name="connsiteY2" fmla="*/ 1011936 h 1743456"/>
                <a:gd name="connsiteX3" fmla="*/ 2060448 w 5937504"/>
                <a:gd name="connsiteY3" fmla="*/ 499872 h 1743456"/>
                <a:gd name="connsiteX4" fmla="*/ 2609088 w 5937504"/>
                <a:gd name="connsiteY4" fmla="*/ 1743456 h 1743456"/>
                <a:gd name="connsiteX5" fmla="*/ 3267456 w 5937504"/>
                <a:gd name="connsiteY5" fmla="*/ 536448 h 1743456"/>
                <a:gd name="connsiteX6" fmla="*/ 4206240 w 5937504"/>
                <a:gd name="connsiteY6" fmla="*/ 999744 h 1743456"/>
                <a:gd name="connsiteX7" fmla="*/ 5071872 w 5937504"/>
                <a:gd name="connsiteY7" fmla="*/ 365760 h 1743456"/>
                <a:gd name="connsiteX8" fmla="*/ 5596128 w 5937504"/>
                <a:gd name="connsiteY8" fmla="*/ 1450848 h 1743456"/>
                <a:gd name="connsiteX9" fmla="*/ 5937504 w 5937504"/>
                <a:gd name="connsiteY9" fmla="*/ 48768 h 1743456"/>
                <a:gd name="connsiteX0" fmla="*/ 1097280 w 5937504"/>
                <a:gd name="connsiteY0" fmla="*/ 304800 h 1743456"/>
                <a:gd name="connsiteX1" fmla="*/ 0 w 5937504"/>
                <a:gd name="connsiteY1" fmla="*/ 0 h 1743456"/>
                <a:gd name="connsiteX2" fmla="*/ 1011936 w 5937504"/>
                <a:gd name="connsiteY2" fmla="*/ 1011936 h 1743456"/>
                <a:gd name="connsiteX3" fmla="*/ 2060448 w 5937504"/>
                <a:gd name="connsiteY3" fmla="*/ 499872 h 1743456"/>
                <a:gd name="connsiteX4" fmla="*/ 2609088 w 5937504"/>
                <a:gd name="connsiteY4" fmla="*/ 1743456 h 1743456"/>
                <a:gd name="connsiteX5" fmla="*/ 3267456 w 5937504"/>
                <a:gd name="connsiteY5" fmla="*/ 536448 h 1743456"/>
                <a:gd name="connsiteX6" fmla="*/ 4206240 w 5937504"/>
                <a:gd name="connsiteY6" fmla="*/ 999744 h 1743456"/>
                <a:gd name="connsiteX7" fmla="*/ 5071872 w 5937504"/>
                <a:gd name="connsiteY7" fmla="*/ 365760 h 1743456"/>
                <a:gd name="connsiteX8" fmla="*/ 5596128 w 5937504"/>
                <a:gd name="connsiteY8" fmla="*/ 1450848 h 1743456"/>
                <a:gd name="connsiteX9" fmla="*/ 5937504 w 5937504"/>
                <a:gd name="connsiteY9" fmla="*/ 48768 h 1743456"/>
                <a:gd name="connsiteX0" fmla="*/ 1097280 w 5937504"/>
                <a:gd name="connsiteY0" fmla="*/ 330432 h 1769088"/>
                <a:gd name="connsiteX1" fmla="*/ 0 w 5937504"/>
                <a:gd name="connsiteY1" fmla="*/ 25632 h 1769088"/>
                <a:gd name="connsiteX2" fmla="*/ 1011936 w 5937504"/>
                <a:gd name="connsiteY2" fmla="*/ 1037568 h 1769088"/>
                <a:gd name="connsiteX3" fmla="*/ 2060448 w 5937504"/>
                <a:gd name="connsiteY3" fmla="*/ 525504 h 1769088"/>
                <a:gd name="connsiteX4" fmla="*/ 2609088 w 5937504"/>
                <a:gd name="connsiteY4" fmla="*/ 1769088 h 1769088"/>
                <a:gd name="connsiteX5" fmla="*/ 3267456 w 5937504"/>
                <a:gd name="connsiteY5" fmla="*/ 562080 h 1769088"/>
                <a:gd name="connsiteX6" fmla="*/ 4206240 w 5937504"/>
                <a:gd name="connsiteY6" fmla="*/ 1025376 h 1769088"/>
                <a:gd name="connsiteX7" fmla="*/ 5071872 w 5937504"/>
                <a:gd name="connsiteY7" fmla="*/ 391392 h 1769088"/>
                <a:gd name="connsiteX8" fmla="*/ 5596128 w 5937504"/>
                <a:gd name="connsiteY8" fmla="*/ 1476480 h 1769088"/>
                <a:gd name="connsiteX9" fmla="*/ 5937504 w 5937504"/>
                <a:gd name="connsiteY9" fmla="*/ 74400 h 1769088"/>
                <a:gd name="connsiteX0" fmla="*/ 1097280 w 5937504"/>
                <a:gd name="connsiteY0" fmla="*/ 326847 h 1765503"/>
                <a:gd name="connsiteX1" fmla="*/ 1098804 w 5937504"/>
                <a:gd name="connsiteY1" fmla="*/ 335991 h 1765503"/>
                <a:gd name="connsiteX2" fmla="*/ 0 w 5937504"/>
                <a:gd name="connsiteY2" fmla="*/ 22047 h 1765503"/>
                <a:gd name="connsiteX3" fmla="*/ 1011936 w 5937504"/>
                <a:gd name="connsiteY3" fmla="*/ 1033983 h 1765503"/>
                <a:gd name="connsiteX4" fmla="*/ 2060448 w 5937504"/>
                <a:gd name="connsiteY4" fmla="*/ 521919 h 1765503"/>
                <a:gd name="connsiteX5" fmla="*/ 2609088 w 5937504"/>
                <a:gd name="connsiteY5" fmla="*/ 1765503 h 1765503"/>
                <a:gd name="connsiteX6" fmla="*/ 3267456 w 5937504"/>
                <a:gd name="connsiteY6" fmla="*/ 558495 h 1765503"/>
                <a:gd name="connsiteX7" fmla="*/ 4206240 w 5937504"/>
                <a:gd name="connsiteY7" fmla="*/ 1021791 h 1765503"/>
                <a:gd name="connsiteX8" fmla="*/ 5071872 w 5937504"/>
                <a:gd name="connsiteY8" fmla="*/ 387807 h 1765503"/>
                <a:gd name="connsiteX9" fmla="*/ 5596128 w 5937504"/>
                <a:gd name="connsiteY9" fmla="*/ 1472895 h 1765503"/>
                <a:gd name="connsiteX10" fmla="*/ 5937504 w 5937504"/>
                <a:gd name="connsiteY10" fmla="*/ 70815 h 1765503"/>
                <a:gd name="connsiteX0" fmla="*/ 1097280 w 5937504"/>
                <a:gd name="connsiteY0" fmla="*/ 326916 h 1765572"/>
                <a:gd name="connsiteX1" fmla="*/ 1313688 w 5937504"/>
                <a:gd name="connsiteY1" fmla="*/ 569232 h 1765572"/>
                <a:gd name="connsiteX2" fmla="*/ 1098804 w 5937504"/>
                <a:gd name="connsiteY2" fmla="*/ 336060 h 1765572"/>
                <a:gd name="connsiteX3" fmla="*/ 0 w 5937504"/>
                <a:gd name="connsiteY3" fmla="*/ 22116 h 1765572"/>
                <a:gd name="connsiteX4" fmla="*/ 1011936 w 5937504"/>
                <a:gd name="connsiteY4" fmla="*/ 1034052 h 1765572"/>
                <a:gd name="connsiteX5" fmla="*/ 2060448 w 5937504"/>
                <a:gd name="connsiteY5" fmla="*/ 521988 h 1765572"/>
                <a:gd name="connsiteX6" fmla="*/ 2609088 w 5937504"/>
                <a:gd name="connsiteY6" fmla="*/ 1765572 h 1765572"/>
                <a:gd name="connsiteX7" fmla="*/ 3267456 w 5937504"/>
                <a:gd name="connsiteY7" fmla="*/ 558564 h 1765572"/>
                <a:gd name="connsiteX8" fmla="*/ 4206240 w 5937504"/>
                <a:gd name="connsiteY8" fmla="*/ 1021860 h 1765572"/>
                <a:gd name="connsiteX9" fmla="*/ 5071872 w 5937504"/>
                <a:gd name="connsiteY9" fmla="*/ 387876 h 1765572"/>
                <a:gd name="connsiteX10" fmla="*/ 5596128 w 5937504"/>
                <a:gd name="connsiteY10" fmla="*/ 1472964 h 1765572"/>
                <a:gd name="connsiteX11" fmla="*/ 5937504 w 5937504"/>
                <a:gd name="connsiteY11" fmla="*/ 70884 h 1765572"/>
                <a:gd name="connsiteX0" fmla="*/ 1097280 w 5937504"/>
                <a:gd name="connsiteY0" fmla="*/ 326076 h 1764732"/>
                <a:gd name="connsiteX1" fmla="*/ 1313688 w 5937504"/>
                <a:gd name="connsiteY1" fmla="*/ 568392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0" fmla="*/ 3845052 w 5937504"/>
                <a:gd name="connsiteY0" fmla="*/ 266640 h 1764732"/>
                <a:gd name="connsiteX1" fmla="*/ 1313688 w 5937504"/>
                <a:gd name="connsiteY1" fmla="*/ 568392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0" fmla="*/ 3845052 w 5937504"/>
                <a:gd name="connsiteY0" fmla="*/ 266640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0" fmla="*/ 4832604 w 5937504"/>
                <a:gd name="connsiteY0" fmla="*/ 362652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0" fmla="*/ 4832604 w 5937504"/>
                <a:gd name="connsiteY0" fmla="*/ 362652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832604 w 5937504"/>
                <a:gd name="connsiteY12" fmla="*/ 362652 h 1764732"/>
                <a:gd name="connsiteX0" fmla="*/ 4832604 w 5937504"/>
                <a:gd name="connsiteY0" fmla="*/ 362652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832604 w 5937504"/>
                <a:gd name="connsiteY12" fmla="*/ 362652 h 1764732"/>
                <a:gd name="connsiteX0" fmla="*/ 4832604 w 5937504"/>
                <a:gd name="connsiteY0" fmla="*/ 362652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832604 w 5937504"/>
                <a:gd name="connsiteY12" fmla="*/ 362652 h 1764732"/>
                <a:gd name="connsiteX0" fmla="*/ 4764024 w 5937504"/>
                <a:gd name="connsiteY0" fmla="*/ 399228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764024 w 5937504"/>
                <a:gd name="connsiteY12" fmla="*/ 399228 h 1764732"/>
                <a:gd name="connsiteX0" fmla="*/ 4745736 w 5937504"/>
                <a:gd name="connsiteY0" fmla="*/ 431232 h 1764732"/>
                <a:gd name="connsiteX1" fmla="*/ 2735580 w 5937504"/>
                <a:gd name="connsiteY1" fmla="*/ 495240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745736 w 5937504"/>
                <a:gd name="connsiteY12" fmla="*/ 431232 h 1764732"/>
                <a:gd name="connsiteX0" fmla="*/ 4745736 w 5937504"/>
                <a:gd name="connsiteY0" fmla="*/ 431232 h 1764732"/>
                <a:gd name="connsiteX1" fmla="*/ 2731008 w 5937504"/>
                <a:gd name="connsiteY1" fmla="*/ 577536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745736 w 5937504"/>
                <a:gd name="connsiteY12" fmla="*/ 431232 h 1764732"/>
                <a:gd name="connsiteX0" fmla="*/ 4745736 w 5937504"/>
                <a:gd name="connsiteY0" fmla="*/ 431232 h 1764732"/>
                <a:gd name="connsiteX1" fmla="*/ 2731008 w 5937504"/>
                <a:gd name="connsiteY1" fmla="*/ 577536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745736 w 5937504"/>
                <a:gd name="connsiteY12" fmla="*/ 431232 h 1764732"/>
                <a:gd name="connsiteX0" fmla="*/ 4745736 w 5937504"/>
                <a:gd name="connsiteY0" fmla="*/ 431232 h 1764732"/>
                <a:gd name="connsiteX1" fmla="*/ 2731008 w 5937504"/>
                <a:gd name="connsiteY1" fmla="*/ 545532 h 1764732"/>
                <a:gd name="connsiteX2" fmla="*/ 915924 w 5937504"/>
                <a:gd name="connsiteY2" fmla="*/ 353508 h 1764732"/>
                <a:gd name="connsiteX3" fmla="*/ 0 w 5937504"/>
                <a:gd name="connsiteY3" fmla="*/ 21276 h 1764732"/>
                <a:gd name="connsiteX4" fmla="*/ 1011936 w 5937504"/>
                <a:gd name="connsiteY4" fmla="*/ 1033212 h 1764732"/>
                <a:gd name="connsiteX5" fmla="*/ 2060448 w 5937504"/>
                <a:gd name="connsiteY5" fmla="*/ 521148 h 1764732"/>
                <a:gd name="connsiteX6" fmla="*/ 2609088 w 5937504"/>
                <a:gd name="connsiteY6" fmla="*/ 1764732 h 1764732"/>
                <a:gd name="connsiteX7" fmla="*/ 3267456 w 5937504"/>
                <a:gd name="connsiteY7" fmla="*/ 557724 h 1764732"/>
                <a:gd name="connsiteX8" fmla="*/ 4206240 w 5937504"/>
                <a:gd name="connsiteY8" fmla="*/ 1021020 h 1764732"/>
                <a:gd name="connsiteX9" fmla="*/ 5071872 w 5937504"/>
                <a:gd name="connsiteY9" fmla="*/ 387036 h 1764732"/>
                <a:gd name="connsiteX10" fmla="*/ 5596128 w 5937504"/>
                <a:gd name="connsiteY10" fmla="*/ 1472124 h 1764732"/>
                <a:gd name="connsiteX11" fmla="*/ 5937504 w 5937504"/>
                <a:gd name="connsiteY11" fmla="*/ 70044 h 1764732"/>
                <a:gd name="connsiteX12" fmla="*/ 4745736 w 5937504"/>
                <a:gd name="connsiteY12" fmla="*/ 431232 h 1764732"/>
                <a:gd name="connsiteX0" fmla="*/ 4745736 w 5937504"/>
                <a:gd name="connsiteY0" fmla="*/ 428419 h 1761919"/>
                <a:gd name="connsiteX1" fmla="*/ 2731008 w 5937504"/>
                <a:gd name="connsiteY1" fmla="*/ 542719 h 1761919"/>
                <a:gd name="connsiteX2" fmla="*/ 1542288 w 5937504"/>
                <a:gd name="connsiteY2" fmla="*/ 423847 h 1761919"/>
                <a:gd name="connsiteX3" fmla="*/ 0 w 5937504"/>
                <a:gd name="connsiteY3" fmla="*/ 18463 h 1761919"/>
                <a:gd name="connsiteX4" fmla="*/ 1011936 w 5937504"/>
                <a:gd name="connsiteY4" fmla="*/ 1030399 h 1761919"/>
                <a:gd name="connsiteX5" fmla="*/ 2060448 w 5937504"/>
                <a:gd name="connsiteY5" fmla="*/ 518335 h 1761919"/>
                <a:gd name="connsiteX6" fmla="*/ 2609088 w 5937504"/>
                <a:gd name="connsiteY6" fmla="*/ 1761919 h 1761919"/>
                <a:gd name="connsiteX7" fmla="*/ 3267456 w 5937504"/>
                <a:gd name="connsiteY7" fmla="*/ 554911 h 1761919"/>
                <a:gd name="connsiteX8" fmla="*/ 4206240 w 5937504"/>
                <a:gd name="connsiteY8" fmla="*/ 1018207 h 1761919"/>
                <a:gd name="connsiteX9" fmla="*/ 5071872 w 5937504"/>
                <a:gd name="connsiteY9" fmla="*/ 384223 h 1761919"/>
                <a:gd name="connsiteX10" fmla="*/ 5596128 w 5937504"/>
                <a:gd name="connsiteY10" fmla="*/ 1469311 h 1761919"/>
                <a:gd name="connsiteX11" fmla="*/ 5937504 w 5937504"/>
                <a:gd name="connsiteY11" fmla="*/ 67231 h 1761919"/>
                <a:gd name="connsiteX12" fmla="*/ 4745736 w 5937504"/>
                <a:gd name="connsiteY12" fmla="*/ 428419 h 1761919"/>
                <a:gd name="connsiteX0" fmla="*/ 4747661 w 5939429"/>
                <a:gd name="connsiteY0" fmla="*/ 442206 h 1775706"/>
                <a:gd name="connsiteX1" fmla="*/ 2732933 w 5939429"/>
                <a:gd name="connsiteY1" fmla="*/ 556506 h 1775706"/>
                <a:gd name="connsiteX2" fmla="*/ 1544213 w 5939429"/>
                <a:gd name="connsiteY2" fmla="*/ 437634 h 1775706"/>
                <a:gd name="connsiteX3" fmla="*/ 757829 w 5939429"/>
                <a:gd name="connsiteY3" fmla="*/ 327906 h 1775706"/>
                <a:gd name="connsiteX4" fmla="*/ 1925 w 5939429"/>
                <a:gd name="connsiteY4" fmla="*/ 32250 h 1775706"/>
                <a:gd name="connsiteX5" fmla="*/ 1013861 w 5939429"/>
                <a:gd name="connsiteY5" fmla="*/ 1044186 h 1775706"/>
                <a:gd name="connsiteX6" fmla="*/ 2062373 w 5939429"/>
                <a:gd name="connsiteY6" fmla="*/ 532122 h 1775706"/>
                <a:gd name="connsiteX7" fmla="*/ 2611013 w 5939429"/>
                <a:gd name="connsiteY7" fmla="*/ 1775706 h 1775706"/>
                <a:gd name="connsiteX8" fmla="*/ 3269381 w 5939429"/>
                <a:gd name="connsiteY8" fmla="*/ 568698 h 1775706"/>
                <a:gd name="connsiteX9" fmla="*/ 4208165 w 5939429"/>
                <a:gd name="connsiteY9" fmla="*/ 1031994 h 1775706"/>
                <a:gd name="connsiteX10" fmla="*/ 5073797 w 5939429"/>
                <a:gd name="connsiteY10" fmla="*/ 398010 h 1775706"/>
                <a:gd name="connsiteX11" fmla="*/ 5598053 w 5939429"/>
                <a:gd name="connsiteY11" fmla="*/ 1483098 h 1775706"/>
                <a:gd name="connsiteX12" fmla="*/ 5939429 w 5939429"/>
                <a:gd name="connsiteY12" fmla="*/ 81018 h 1775706"/>
                <a:gd name="connsiteX13" fmla="*/ 4747661 w 5939429"/>
                <a:gd name="connsiteY13" fmla="*/ 442206 h 1775706"/>
                <a:gd name="connsiteX0" fmla="*/ 4745736 w 5937504"/>
                <a:gd name="connsiteY0" fmla="*/ 409956 h 1743456"/>
                <a:gd name="connsiteX1" fmla="*/ 2731008 w 5937504"/>
                <a:gd name="connsiteY1" fmla="*/ 524256 h 1743456"/>
                <a:gd name="connsiteX2" fmla="*/ 1542288 w 5937504"/>
                <a:gd name="connsiteY2" fmla="*/ 405384 h 1743456"/>
                <a:gd name="connsiteX3" fmla="*/ 755904 w 5937504"/>
                <a:gd name="connsiteY3" fmla="*/ 295656 h 1743456"/>
                <a:gd name="connsiteX4" fmla="*/ 0 w 5937504"/>
                <a:gd name="connsiteY4" fmla="*/ 0 h 1743456"/>
                <a:gd name="connsiteX5" fmla="*/ 1011936 w 5937504"/>
                <a:gd name="connsiteY5" fmla="*/ 1011936 h 1743456"/>
                <a:gd name="connsiteX6" fmla="*/ 2060448 w 5937504"/>
                <a:gd name="connsiteY6" fmla="*/ 499872 h 1743456"/>
                <a:gd name="connsiteX7" fmla="*/ 2609088 w 5937504"/>
                <a:gd name="connsiteY7" fmla="*/ 1743456 h 1743456"/>
                <a:gd name="connsiteX8" fmla="*/ 3267456 w 5937504"/>
                <a:gd name="connsiteY8" fmla="*/ 536448 h 1743456"/>
                <a:gd name="connsiteX9" fmla="*/ 4206240 w 5937504"/>
                <a:gd name="connsiteY9" fmla="*/ 999744 h 1743456"/>
                <a:gd name="connsiteX10" fmla="*/ 5071872 w 5937504"/>
                <a:gd name="connsiteY10" fmla="*/ 365760 h 1743456"/>
                <a:gd name="connsiteX11" fmla="*/ 5596128 w 5937504"/>
                <a:gd name="connsiteY11" fmla="*/ 1450848 h 1743456"/>
                <a:gd name="connsiteX12" fmla="*/ 5937504 w 5937504"/>
                <a:gd name="connsiteY12" fmla="*/ 48768 h 1743456"/>
                <a:gd name="connsiteX13" fmla="*/ 4745736 w 5937504"/>
                <a:gd name="connsiteY13" fmla="*/ 409956 h 1743456"/>
                <a:gd name="connsiteX0" fmla="*/ 4745736 w 5937504"/>
                <a:gd name="connsiteY0" fmla="*/ 409956 h 1743456"/>
                <a:gd name="connsiteX1" fmla="*/ 2731008 w 5937504"/>
                <a:gd name="connsiteY1" fmla="*/ 524256 h 1743456"/>
                <a:gd name="connsiteX2" fmla="*/ 1542288 w 5937504"/>
                <a:gd name="connsiteY2" fmla="*/ 405384 h 1743456"/>
                <a:gd name="connsiteX3" fmla="*/ 1295400 w 5937504"/>
                <a:gd name="connsiteY3" fmla="*/ 396240 h 1743456"/>
                <a:gd name="connsiteX4" fmla="*/ 755904 w 5937504"/>
                <a:gd name="connsiteY4" fmla="*/ 295656 h 1743456"/>
                <a:gd name="connsiteX5" fmla="*/ 0 w 5937504"/>
                <a:gd name="connsiteY5" fmla="*/ 0 h 1743456"/>
                <a:gd name="connsiteX6" fmla="*/ 1011936 w 5937504"/>
                <a:gd name="connsiteY6" fmla="*/ 1011936 h 1743456"/>
                <a:gd name="connsiteX7" fmla="*/ 2060448 w 5937504"/>
                <a:gd name="connsiteY7" fmla="*/ 499872 h 1743456"/>
                <a:gd name="connsiteX8" fmla="*/ 2609088 w 5937504"/>
                <a:gd name="connsiteY8" fmla="*/ 1743456 h 1743456"/>
                <a:gd name="connsiteX9" fmla="*/ 3267456 w 5937504"/>
                <a:gd name="connsiteY9" fmla="*/ 536448 h 1743456"/>
                <a:gd name="connsiteX10" fmla="*/ 4206240 w 5937504"/>
                <a:gd name="connsiteY10" fmla="*/ 999744 h 1743456"/>
                <a:gd name="connsiteX11" fmla="*/ 5071872 w 5937504"/>
                <a:gd name="connsiteY11" fmla="*/ 365760 h 1743456"/>
                <a:gd name="connsiteX12" fmla="*/ 5596128 w 5937504"/>
                <a:gd name="connsiteY12" fmla="*/ 1450848 h 1743456"/>
                <a:gd name="connsiteX13" fmla="*/ 5937504 w 5937504"/>
                <a:gd name="connsiteY13" fmla="*/ 48768 h 1743456"/>
                <a:gd name="connsiteX14" fmla="*/ 4745736 w 5937504"/>
                <a:gd name="connsiteY14" fmla="*/ 409956 h 1743456"/>
                <a:gd name="connsiteX0" fmla="*/ 4745736 w 5937504"/>
                <a:gd name="connsiteY0" fmla="*/ 409956 h 1743456"/>
                <a:gd name="connsiteX1" fmla="*/ 2731008 w 5937504"/>
                <a:gd name="connsiteY1" fmla="*/ 524256 h 1743456"/>
                <a:gd name="connsiteX2" fmla="*/ 2410968 w 5937504"/>
                <a:gd name="connsiteY2" fmla="*/ 515112 h 1743456"/>
                <a:gd name="connsiteX3" fmla="*/ 1295400 w 5937504"/>
                <a:gd name="connsiteY3" fmla="*/ 396240 h 1743456"/>
                <a:gd name="connsiteX4" fmla="*/ 755904 w 5937504"/>
                <a:gd name="connsiteY4" fmla="*/ 295656 h 1743456"/>
                <a:gd name="connsiteX5" fmla="*/ 0 w 5937504"/>
                <a:gd name="connsiteY5" fmla="*/ 0 h 1743456"/>
                <a:gd name="connsiteX6" fmla="*/ 1011936 w 5937504"/>
                <a:gd name="connsiteY6" fmla="*/ 1011936 h 1743456"/>
                <a:gd name="connsiteX7" fmla="*/ 2060448 w 5937504"/>
                <a:gd name="connsiteY7" fmla="*/ 499872 h 1743456"/>
                <a:gd name="connsiteX8" fmla="*/ 2609088 w 5937504"/>
                <a:gd name="connsiteY8" fmla="*/ 1743456 h 1743456"/>
                <a:gd name="connsiteX9" fmla="*/ 3267456 w 5937504"/>
                <a:gd name="connsiteY9" fmla="*/ 536448 h 1743456"/>
                <a:gd name="connsiteX10" fmla="*/ 4206240 w 5937504"/>
                <a:gd name="connsiteY10" fmla="*/ 999744 h 1743456"/>
                <a:gd name="connsiteX11" fmla="*/ 5071872 w 5937504"/>
                <a:gd name="connsiteY11" fmla="*/ 365760 h 1743456"/>
                <a:gd name="connsiteX12" fmla="*/ 5596128 w 5937504"/>
                <a:gd name="connsiteY12" fmla="*/ 1450848 h 1743456"/>
                <a:gd name="connsiteX13" fmla="*/ 5937504 w 5937504"/>
                <a:gd name="connsiteY13" fmla="*/ 48768 h 1743456"/>
                <a:gd name="connsiteX14" fmla="*/ 4745736 w 5937504"/>
                <a:gd name="connsiteY14" fmla="*/ 409956 h 1743456"/>
                <a:gd name="connsiteX0" fmla="*/ 4745736 w 5937504"/>
                <a:gd name="connsiteY0" fmla="*/ 409956 h 1743456"/>
                <a:gd name="connsiteX1" fmla="*/ 3928872 w 5937504"/>
                <a:gd name="connsiteY1" fmla="*/ 483108 h 1743456"/>
                <a:gd name="connsiteX2" fmla="*/ 2410968 w 5937504"/>
                <a:gd name="connsiteY2" fmla="*/ 515112 h 1743456"/>
                <a:gd name="connsiteX3" fmla="*/ 1295400 w 5937504"/>
                <a:gd name="connsiteY3" fmla="*/ 396240 h 1743456"/>
                <a:gd name="connsiteX4" fmla="*/ 755904 w 5937504"/>
                <a:gd name="connsiteY4" fmla="*/ 295656 h 1743456"/>
                <a:gd name="connsiteX5" fmla="*/ 0 w 5937504"/>
                <a:gd name="connsiteY5" fmla="*/ 0 h 1743456"/>
                <a:gd name="connsiteX6" fmla="*/ 1011936 w 5937504"/>
                <a:gd name="connsiteY6" fmla="*/ 1011936 h 1743456"/>
                <a:gd name="connsiteX7" fmla="*/ 2060448 w 5937504"/>
                <a:gd name="connsiteY7" fmla="*/ 499872 h 1743456"/>
                <a:gd name="connsiteX8" fmla="*/ 2609088 w 5937504"/>
                <a:gd name="connsiteY8" fmla="*/ 1743456 h 1743456"/>
                <a:gd name="connsiteX9" fmla="*/ 3267456 w 5937504"/>
                <a:gd name="connsiteY9" fmla="*/ 536448 h 1743456"/>
                <a:gd name="connsiteX10" fmla="*/ 4206240 w 5937504"/>
                <a:gd name="connsiteY10" fmla="*/ 999744 h 1743456"/>
                <a:gd name="connsiteX11" fmla="*/ 5071872 w 5937504"/>
                <a:gd name="connsiteY11" fmla="*/ 365760 h 1743456"/>
                <a:gd name="connsiteX12" fmla="*/ 5596128 w 5937504"/>
                <a:gd name="connsiteY12" fmla="*/ 1450848 h 1743456"/>
                <a:gd name="connsiteX13" fmla="*/ 5937504 w 5937504"/>
                <a:gd name="connsiteY13" fmla="*/ 48768 h 1743456"/>
                <a:gd name="connsiteX14" fmla="*/ 4745736 w 5937504"/>
                <a:gd name="connsiteY14" fmla="*/ 409956 h 1743456"/>
                <a:gd name="connsiteX0" fmla="*/ 4745736 w 5937504"/>
                <a:gd name="connsiteY0" fmla="*/ 409956 h 1743456"/>
                <a:gd name="connsiteX1" fmla="*/ 3928872 w 5937504"/>
                <a:gd name="connsiteY1" fmla="*/ 483108 h 1743456"/>
                <a:gd name="connsiteX2" fmla="*/ 2433828 w 5937504"/>
                <a:gd name="connsiteY2" fmla="*/ 496824 h 1743456"/>
                <a:gd name="connsiteX3" fmla="*/ 1295400 w 5937504"/>
                <a:gd name="connsiteY3" fmla="*/ 396240 h 1743456"/>
                <a:gd name="connsiteX4" fmla="*/ 755904 w 5937504"/>
                <a:gd name="connsiteY4" fmla="*/ 295656 h 1743456"/>
                <a:gd name="connsiteX5" fmla="*/ 0 w 5937504"/>
                <a:gd name="connsiteY5" fmla="*/ 0 h 1743456"/>
                <a:gd name="connsiteX6" fmla="*/ 1011936 w 5937504"/>
                <a:gd name="connsiteY6" fmla="*/ 1011936 h 1743456"/>
                <a:gd name="connsiteX7" fmla="*/ 2060448 w 5937504"/>
                <a:gd name="connsiteY7" fmla="*/ 499872 h 1743456"/>
                <a:gd name="connsiteX8" fmla="*/ 2609088 w 5937504"/>
                <a:gd name="connsiteY8" fmla="*/ 1743456 h 1743456"/>
                <a:gd name="connsiteX9" fmla="*/ 3267456 w 5937504"/>
                <a:gd name="connsiteY9" fmla="*/ 536448 h 1743456"/>
                <a:gd name="connsiteX10" fmla="*/ 4206240 w 5937504"/>
                <a:gd name="connsiteY10" fmla="*/ 999744 h 1743456"/>
                <a:gd name="connsiteX11" fmla="*/ 5071872 w 5937504"/>
                <a:gd name="connsiteY11" fmla="*/ 365760 h 1743456"/>
                <a:gd name="connsiteX12" fmla="*/ 5596128 w 5937504"/>
                <a:gd name="connsiteY12" fmla="*/ 1450848 h 1743456"/>
                <a:gd name="connsiteX13" fmla="*/ 5937504 w 5937504"/>
                <a:gd name="connsiteY13" fmla="*/ 48768 h 1743456"/>
                <a:gd name="connsiteX14" fmla="*/ 4745736 w 5937504"/>
                <a:gd name="connsiteY14" fmla="*/ 409956 h 1743456"/>
                <a:gd name="connsiteX0" fmla="*/ 4745736 w 5937504"/>
                <a:gd name="connsiteY0" fmla="*/ 409956 h 1743456"/>
                <a:gd name="connsiteX1" fmla="*/ 3928872 w 5937504"/>
                <a:gd name="connsiteY1" fmla="*/ 483108 h 1743456"/>
                <a:gd name="connsiteX2" fmla="*/ 2433828 w 5937504"/>
                <a:gd name="connsiteY2" fmla="*/ 496824 h 1743456"/>
                <a:gd name="connsiteX3" fmla="*/ 1295400 w 5937504"/>
                <a:gd name="connsiteY3" fmla="*/ 396240 h 1743456"/>
                <a:gd name="connsiteX4" fmla="*/ 755904 w 5937504"/>
                <a:gd name="connsiteY4" fmla="*/ 295656 h 1743456"/>
                <a:gd name="connsiteX5" fmla="*/ 0 w 5937504"/>
                <a:gd name="connsiteY5" fmla="*/ 0 h 1743456"/>
                <a:gd name="connsiteX6" fmla="*/ 1208532 w 5937504"/>
                <a:gd name="connsiteY6" fmla="*/ 1281684 h 1743456"/>
                <a:gd name="connsiteX7" fmla="*/ 2060448 w 5937504"/>
                <a:gd name="connsiteY7" fmla="*/ 499872 h 1743456"/>
                <a:gd name="connsiteX8" fmla="*/ 2609088 w 5937504"/>
                <a:gd name="connsiteY8" fmla="*/ 1743456 h 1743456"/>
                <a:gd name="connsiteX9" fmla="*/ 3267456 w 5937504"/>
                <a:gd name="connsiteY9" fmla="*/ 536448 h 1743456"/>
                <a:gd name="connsiteX10" fmla="*/ 4206240 w 5937504"/>
                <a:gd name="connsiteY10" fmla="*/ 999744 h 1743456"/>
                <a:gd name="connsiteX11" fmla="*/ 5071872 w 5937504"/>
                <a:gd name="connsiteY11" fmla="*/ 365760 h 1743456"/>
                <a:gd name="connsiteX12" fmla="*/ 5596128 w 5937504"/>
                <a:gd name="connsiteY12" fmla="*/ 1450848 h 1743456"/>
                <a:gd name="connsiteX13" fmla="*/ 5937504 w 5937504"/>
                <a:gd name="connsiteY13" fmla="*/ 48768 h 1743456"/>
                <a:gd name="connsiteX14" fmla="*/ 4745736 w 5937504"/>
                <a:gd name="connsiteY14" fmla="*/ 409956 h 1743456"/>
                <a:gd name="connsiteX0" fmla="*/ 4745736 w 5937504"/>
                <a:gd name="connsiteY0" fmla="*/ 409956 h 1743456"/>
                <a:gd name="connsiteX1" fmla="*/ 3928872 w 5937504"/>
                <a:gd name="connsiteY1" fmla="*/ 483108 h 1743456"/>
                <a:gd name="connsiteX2" fmla="*/ 2433828 w 5937504"/>
                <a:gd name="connsiteY2" fmla="*/ 496824 h 1743456"/>
                <a:gd name="connsiteX3" fmla="*/ 1295400 w 5937504"/>
                <a:gd name="connsiteY3" fmla="*/ 396240 h 1743456"/>
                <a:gd name="connsiteX4" fmla="*/ 755904 w 5937504"/>
                <a:gd name="connsiteY4" fmla="*/ 295656 h 1743456"/>
                <a:gd name="connsiteX5" fmla="*/ 0 w 5937504"/>
                <a:gd name="connsiteY5" fmla="*/ 0 h 1743456"/>
                <a:gd name="connsiteX6" fmla="*/ 1208532 w 5937504"/>
                <a:gd name="connsiteY6" fmla="*/ 1281684 h 1743456"/>
                <a:gd name="connsiteX7" fmla="*/ 2060448 w 5937504"/>
                <a:gd name="connsiteY7" fmla="*/ 499872 h 1743456"/>
                <a:gd name="connsiteX8" fmla="*/ 2609088 w 5937504"/>
                <a:gd name="connsiteY8" fmla="*/ 1743456 h 1743456"/>
                <a:gd name="connsiteX9" fmla="*/ 3267456 w 5937504"/>
                <a:gd name="connsiteY9" fmla="*/ 536448 h 1743456"/>
                <a:gd name="connsiteX10" fmla="*/ 4206240 w 5937504"/>
                <a:gd name="connsiteY10" fmla="*/ 999744 h 1743456"/>
                <a:gd name="connsiteX11" fmla="*/ 5071872 w 5937504"/>
                <a:gd name="connsiteY11" fmla="*/ 365760 h 1743456"/>
                <a:gd name="connsiteX12" fmla="*/ 5596128 w 5937504"/>
                <a:gd name="connsiteY12" fmla="*/ 1450848 h 1743456"/>
                <a:gd name="connsiteX13" fmla="*/ 5803800 w 5937504"/>
                <a:gd name="connsiteY13" fmla="*/ 1657724 h 1743456"/>
                <a:gd name="connsiteX14" fmla="*/ 5937504 w 5937504"/>
                <a:gd name="connsiteY14" fmla="*/ 48768 h 1743456"/>
                <a:gd name="connsiteX15" fmla="*/ 4745736 w 5937504"/>
                <a:gd name="connsiteY15" fmla="*/ 409956 h 1743456"/>
                <a:gd name="connsiteX0" fmla="*/ 4745736 w 6829044"/>
                <a:gd name="connsiteY0" fmla="*/ 409956 h 1743456"/>
                <a:gd name="connsiteX1" fmla="*/ 3928872 w 6829044"/>
                <a:gd name="connsiteY1" fmla="*/ 483108 h 1743456"/>
                <a:gd name="connsiteX2" fmla="*/ 2433828 w 6829044"/>
                <a:gd name="connsiteY2" fmla="*/ 496824 h 1743456"/>
                <a:gd name="connsiteX3" fmla="*/ 1295400 w 6829044"/>
                <a:gd name="connsiteY3" fmla="*/ 396240 h 1743456"/>
                <a:gd name="connsiteX4" fmla="*/ 755904 w 6829044"/>
                <a:gd name="connsiteY4" fmla="*/ 295656 h 1743456"/>
                <a:gd name="connsiteX5" fmla="*/ 0 w 6829044"/>
                <a:gd name="connsiteY5" fmla="*/ 0 h 1743456"/>
                <a:gd name="connsiteX6" fmla="*/ 1208532 w 6829044"/>
                <a:gd name="connsiteY6" fmla="*/ 1281684 h 1743456"/>
                <a:gd name="connsiteX7" fmla="*/ 2060448 w 6829044"/>
                <a:gd name="connsiteY7" fmla="*/ 499872 h 1743456"/>
                <a:gd name="connsiteX8" fmla="*/ 2609088 w 6829044"/>
                <a:gd name="connsiteY8" fmla="*/ 1743456 h 1743456"/>
                <a:gd name="connsiteX9" fmla="*/ 3267456 w 6829044"/>
                <a:gd name="connsiteY9" fmla="*/ 536448 h 1743456"/>
                <a:gd name="connsiteX10" fmla="*/ 4206240 w 6829044"/>
                <a:gd name="connsiteY10" fmla="*/ 999744 h 1743456"/>
                <a:gd name="connsiteX11" fmla="*/ 5071872 w 6829044"/>
                <a:gd name="connsiteY11" fmla="*/ 365760 h 1743456"/>
                <a:gd name="connsiteX12" fmla="*/ 5596128 w 6829044"/>
                <a:gd name="connsiteY12" fmla="*/ 1450848 h 1743456"/>
                <a:gd name="connsiteX13" fmla="*/ 5803800 w 6829044"/>
                <a:gd name="connsiteY13" fmla="*/ 1657724 h 1743456"/>
                <a:gd name="connsiteX14" fmla="*/ 6829044 w 6829044"/>
                <a:gd name="connsiteY14" fmla="*/ 976884 h 1743456"/>
                <a:gd name="connsiteX15" fmla="*/ 4745736 w 6829044"/>
                <a:gd name="connsiteY15" fmla="*/ 409956 h 1743456"/>
                <a:gd name="connsiteX0" fmla="*/ 4745736 w 6832568"/>
                <a:gd name="connsiteY0" fmla="*/ 409956 h 1743456"/>
                <a:gd name="connsiteX1" fmla="*/ 3928872 w 6832568"/>
                <a:gd name="connsiteY1" fmla="*/ 483108 h 1743456"/>
                <a:gd name="connsiteX2" fmla="*/ 2433828 w 6832568"/>
                <a:gd name="connsiteY2" fmla="*/ 496824 h 1743456"/>
                <a:gd name="connsiteX3" fmla="*/ 1295400 w 6832568"/>
                <a:gd name="connsiteY3" fmla="*/ 396240 h 1743456"/>
                <a:gd name="connsiteX4" fmla="*/ 755904 w 6832568"/>
                <a:gd name="connsiteY4" fmla="*/ 295656 h 1743456"/>
                <a:gd name="connsiteX5" fmla="*/ 0 w 6832568"/>
                <a:gd name="connsiteY5" fmla="*/ 0 h 1743456"/>
                <a:gd name="connsiteX6" fmla="*/ 1208532 w 6832568"/>
                <a:gd name="connsiteY6" fmla="*/ 1281684 h 1743456"/>
                <a:gd name="connsiteX7" fmla="*/ 2060448 w 6832568"/>
                <a:gd name="connsiteY7" fmla="*/ 499872 h 1743456"/>
                <a:gd name="connsiteX8" fmla="*/ 2609088 w 6832568"/>
                <a:gd name="connsiteY8" fmla="*/ 1743456 h 1743456"/>
                <a:gd name="connsiteX9" fmla="*/ 3267456 w 6832568"/>
                <a:gd name="connsiteY9" fmla="*/ 536448 h 1743456"/>
                <a:gd name="connsiteX10" fmla="*/ 4206240 w 6832568"/>
                <a:gd name="connsiteY10" fmla="*/ 999744 h 1743456"/>
                <a:gd name="connsiteX11" fmla="*/ 5071872 w 6832568"/>
                <a:gd name="connsiteY11" fmla="*/ 365760 h 1743456"/>
                <a:gd name="connsiteX12" fmla="*/ 5596128 w 6832568"/>
                <a:gd name="connsiteY12" fmla="*/ 1450848 h 1743456"/>
                <a:gd name="connsiteX13" fmla="*/ 5803800 w 6832568"/>
                <a:gd name="connsiteY13" fmla="*/ 1657724 h 1743456"/>
                <a:gd name="connsiteX14" fmla="*/ 6829044 w 6832568"/>
                <a:gd name="connsiteY14" fmla="*/ 976884 h 1743456"/>
                <a:gd name="connsiteX15" fmla="*/ 6091836 w 6832568"/>
                <a:gd name="connsiteY15" fmla="*/ 738752 h 1743456"/>
                <a:gd name="connsiteX16" fmla="*/ 4745736 w 6832568"/>
                <a:gd name="connsiteY16" fmla="*/ 409956 h 1743456"/>
                <a:gd name="connsiteX0" fmla="*/ 4745736 w 6832262"/>
                <a:gd name="connsiteY0" fmla="*/ 409956 h 1743456"/>
                <a:gd name="connsiteX1" fmla="*/ 3928872 w 6832262"/>
                <a:gd name="connsiteY1" fmla="*/ 483108 h 1743456"/>
                <a:gd name="connsiteX2" fmla="*/ 2433828 w 6832262"/>
                <a:gd name="connsiteY2" fmla="*/ 496824 h 1743456"/>
                <a:gd name="connsiteX3" fmla="*/ 1295400 w 6832262"/>
                <a:gd name="connsiteY3" fmla="*/ 396240 h 1743456"/>
                <a:gd name="connsiteX4" fmla="*/ 755904 w 6832262"/>
                <a:gd name="connsiteY4" fmla="*/ 295656 h 1743456"/>
                <a:gd name="connsiteX5" fmla="*/ 0 w 6832262"/>
                <a:gd name="connsiteY5" fmla="*/ 0 h 1743456"/>
                <a:gd name="connsiteX6" fmla="*/ 1208532 w 6832262"/>
                <a:gd name="connsiteY6" fmla="*/ 1281684 h 1743456"/>
                <a:gd name="connsiteX7" fmla="*/ 2060448 w 6832262"/>
                <a:gd name="connsiteY7" fmla="*/ 499872 h 1743456"/>
                <a:gd name="connsiteX8" fmla="*/ 2609088 w 6832262"/>
                <a:gd name="connsiteY8" fmla="*/ 1743456 h 1743456"/>
                <a:gd name="connsiteX9" fmla="*/ 3267456 w 6832262"/>
                <a:gd name="connsiteY9" fmla="*/ 536448 h 1743456"/>
                <a:gd name="connsiteX10" fmla="*/ 4206240 w 6832262"/>
                <a:gd name="connsiteY10" fmla="*/ 999744 h 1743456"/>
                <a:gd name="connsiteX11" fmla="*/ 5071872 w 6832262"/>
                <a:gd name="connsiteY11" fmla="*/ 365760 h 1743456"/>
                <a:gd name="connsiteX12" fmla="*/ 5596128 w 6832262"/>
                <a:gd name="connsiteY12" fmla="*/ 1450848 h 1743456"/>
                <a:gd name="connsiteX13" fmla="*/ 5803800 w 6832262"/>
                <a:gd name="connsiteY13" fmla="*/ 1657724 h 1743456"/>
                <a:gd name="connsiteX14" fmla="*/ 6829044 w 6832262"/>
                <a:gd name="connsiteY14" fmla="*/ 976884 h 1743456"/>
                <a:gd name="connsiteX15" fmla="*/ 6046116 w 6832262"/>
                <a:gd name="connsiteY15" fmla="*/ 638168 h 1743456"/>
                <a:gd name="connsiteX16" fmla="*/ 4745736 w 6832262"/>
                <a:gd name="connsiteY16" fmla="*/ 409956 h 1743456"/>
                <a:gd name="connsiteX0" fmla="*/ 4745736 w 6832262"/>
                <a:gd name="connsiteY0" fmla="*/ 409956 h 1743456"/>
                <a:gd name="connsiteX1" fmla="*/ 3928872 w 6832262"/>
                <a:gd name="connsiteY1" fmla="*/ 483108 h 1743456"/>
                <a:gd name="connsiteX2" fmla="*/ 2433828 w 6832262"/>
                <a:gd name="connsiteY2" fmla="*/ 496824 h 1743456"/>
                <a:gd name="connsiteX3" fmla="*/ 1295400 w 6832262"/>
                <a:gd name="connsiteY3" fmla="*/ 396240 h 1743456"/>
                <a:gd name="connsiteX4" fmla="*/ 755904 w 6832262"/>
                <a:gd name="connsiteY4" fmla="*/ 295656 h 1743456"/>
                <a:gd name="connsiteX5" fmla="*/ 0 w 6832262"/>
                <a:gd name="connsiteY5" fmla="*/ 0 h 1743456"/>
                <a:gd name="connsiteX6" fmla="*/ 1208532 w 6832262"/>
                <a:gd name="connsiteY6" fmla="*/ 1281684 h 1743456"/>
                <a:gd name="connsiteX7" fmla="*/ 2060448 w 6832262"/>
                <a:gd name="connsiteY7" fmla="*/ 499872 h 1743456"/>
                <a:gd name="connsiteX8" fmla="*/ 2609088 w 6832262"/>
                <a:gd name="connsiteY8" fmla="*/ 1743456 h 1743456"/>
                <a:gd name="connsiteX9" fmla="*/ 3267456 w 6832262"/>
                <a:gd name="connsiteY9" fmla="*/ 536448 h 1743456"/>
                <a:gd name="connsiteX10" fmla="*/ 4206240 w 6832262"/>
                <a:gd name="connsiteY10" fmla="*/ 999744 h 1743456"/>
                <a:gd name="connsiteX11" fmla="*/ 5039868 w 6832262"/>
                <a:gd name="connsiteY11" fmla="*/ 461772 h 1743456"/>
                <a:gd name="connsiteX12" fmla="*/ 5596128 w 6832262"/>
                <a:gd name="connsiteY12" fmla="*/ 1450848 h 1743456"/>
                <a:gd name="connsiteX13" fmla="*/ 5803800 w 6832262"/>
                <a:gd name="connsiteY13" fmla="*/ 1657724 h 1743456"/>
                <a:gd name="connsiteX14" fmla="*/ 6829044 w 6832262"/>
                <a:gd name="connsiteY14" fmla="*/ 976884 h 1743456"/>
                <a:gd name="connsiteX15" fmla="*/ 6046116 w 6832262"/>
                <a:gd name="connsiteY15" fmla="*/ 638168 h 1743456"/>
                <a:gd name="connsiteX16" fmla="*/ 4745736 w 6832262"/>
                <a:gd name="connsiteY16" fmla="*/ 409956 h 1743456"/>
                <a:gd name="connsiteX0" fmla="*/ 4713732 w 6832262"/>
                <a:gd name="connsiteY0" fmla="*/ 441960 h 1743456"/>
                <a:gd name="connsiteX1" fmla="*/ 3928872 w 6832262"/>
                <a:gd name="connsiteY1" fmla="*/ 483108 h 1743456"/>
                <a:gd name="connsiteX2" fmla="*/ 2433828 w 6832262"/>
                <a:gd name="connsiteY2" fmla="*/ 496824 h 1743456"/>
                <a:gd name="connsiteX3" fmla="*/ 1295400 w 6832262"/>
                <a:gd name="connsiteY3" fmla="*/ 396240 h 1743456"/>
                <a:gd name="connsiteX4" fmla="*/ 755904 w 6832262"/>
                <a:gd name="connsiteY4" fmla="*/ 295656 h 1743456"/>
                <a:gd name="connsiteX5" fmla="*/ 0 w 6832262"/>
                <a:gd name="connsiteY5" fmla="*/ 0 h 1743456"/>
                <a:gd name="connsiteX6" fmla="*/ 1208532 w 6832262"/>
                <a:gd name="connsiteY6" fmla="*/ 1281684 h 1743456"/>
                <a:gd name="connsiteX7" fmla="*/ 2060448 w 6832262"/>
                <a:gd name="connsiteY7" fmla="*/ 499872 h 1743456"/>
                <a:gd name="connsiteX8" fmla="*/ 2609088 w 6832262"/>
                <a:gd name="connsiteY8" fmla="*/ 1743456 h 1743456"/>
                <a:gd name="connsiteX9" fmla="*/ 3267456 w 6832262"/>
                <a:gd name="connsiteY9" fmla="*/ 536448 h 1743456"/>
                <a:gd name="connsiteX10" fmla="*/ 4206240 w 6832262"/>
                <a:gd name="connsiteY10" fmla="*/ 999744 h 1743456"/>
                <a:gd name="connsiteX11" fmla="*/ 5039868 w 6832262"/>
                <a:gd name="connsiteY11" fmla="*/ 461772 h 1743456"/>
                <a:gd name="connsiteX12" fmla="*/ 5596128 w 6832262"/>
                <a:gd name="connsiteY12" fmla="*/ 1450848 h 1743456"/>
                <a:gd name="connsiteX13" fmla="*/ 5803800 w 6832262"/>
                <a:gd name="connsiteY13" fmla="*/ 1657724 h 1743456"/>
                <a:gd name="connsiteX14" fmla="*/ 6829044 w 6832262"/>
                <a:gd name="connsiteY14" fmla="*/ 976884 h 1743456"/>
                <a:gd name="connsiteX15" fmla="*/ 6046116 w 6832262"/>
                <a:gd name="connsiteY15" fmla="*/ 638168 h 1743456"/>
                <a:gd name="connsiteX16" fmla="*/ 4713732 w 6832262"/>
                <a:gd name="connsiteY16" fmla="*/ 441960 h 1743456"/>
                <a:gd name="connsiteX0" fmla="*/ 4713732 w 6832262"/>
                <a:gd name="connsiteY0" fmla="*/ 441960 h 1743456"/>
                <a:gd name="connsiteX1" fmla="*/ 3928872 w 6832262"/>
                <a:gd name="connsiteY1" fmla="*/ 483108 h 1743456"/>
                <a:gd name="connsiteX2" fmla="*/ 2433828 w 6832262"/>
                <a:gd name="connsiteY2" fmla="*/ 496824 h 1743456"/>
                <a:gd name="connsiteX3" fmla="*/ 1295400 w 6832262"/>
                <a:gd name="connsiteY3" fmla="*/ 396240 h 1743456"/>
                <a:gd name="connsiteX4" fmla="*/ 755904 w 6832262"/>
                <a:gd name="connsiteY4" fmla="*/ 295656 h 1743456"/>
                <a:gd name="connsiteX5" fmla="*/ 0 w 6832262"/>
                <a:gd name="connsiteY5" fmla="*/ 0 h 1743456"/>
                <a:gd name="connsiteX6" fmla="*/ 1208532 w 6832262"/>
                <a:gd name="connsiteY6" fmla="*/ 1281684 h 1743456"/>
                <a:gd name="connsiteX7" fmla="*/ 2060448 w 6832262"/>
                <a:gd name="connsiteY7" fmla="*/ 499872 h 1743456"/>
                <a:gd name="connsiteX8" fmla="*/ 2609088 w 6832262"/>
                <a:gd name="connsiteY8" fmla="*/ 1743456 h 1743456"/>
                <a:gd name="connsiteX9" fmla="*/ 3267456 w 6832262"/>
                <a:gd name="connsiteY9" fmla="*/ 536448 h 1743456"/>
                <a:gd name="connsiteX10" fmla="*/ 4206240 w 6832262"/>
                <a:gd name="connsiteY10" fmla="*/ 999744 h 1743456"/>
                <a:gd name="connsiteX11" fmla="*/ 5039868 w 6832262"/>
                <a:gd name="connsiteY11" fmla="*/ 461772 h 1743456"/>
                <a:gd name="connsiteX12" fmla="*/ 5596128 w 6832262"/>
                <a:gd name="connsiteY12" fmla="*/ 1450848 h 1743456"/>
                <a:gd name="connsiteX13" fmla="*/ 5803800 w 6832262"/>
                <a:gd name="connsiteY13" fmla="*/ 1657724 h 1743456"/>
                <a:gd name="connsiteX14" fmla="*/ 6829044 w 6832262"/>
                <a:gd name="connsiteY14" fmla="*/ 976884 h 1743456"/>
                <a:gd name="connsiteX15" fmla="*/ 6046116 w 6832262"/>
                <a:gd name="connsiteY15" fmla="*/ 638168 h 1743456"/>
                <a:gd name="connsiteX16" fmla="*/ 4713732 w 6832262"/>
                <a:gd name="connsiteY16" fmla="*/ 441960 h 1743456"/>
                <a:gd name="connsiteX0" fmla="*/ 4713732 w 6832262"/>
                <a:gd name="connsiteY0" fmla="*/ 441960 h 1743456"/>
                <a:gd name="connsiteX1" fmla="*/ 3928872 w 6832262"/>
                <a:gd name="connsiteY1" fmla="*/ 483108 h 1743456"/>
                <a:gd name="connsiteX2" fmla="*/ 2433828 w 6832262"/>
                <a:gd name="connsiteY2" fmla="*/ 496824 h 1743456"/>
                <a:gd name="connsiteX3" fmla="*/ 1295400 w 6832262"/>
                <a:gd name="connsiteY3" fmla="*/ 396240 h 1743456"/>
                <a:gd name="connsiteX4" fmla="*/ 755904 w 6832262"/>
                <a:gd name="connsiteY4" fmla="*/ 295656 h 1743456"/>
                <a:gd name="connsiteX5" fmla="*/ 0 w 6832262"/>
                <a:gd name="connsiteY5" fmla="*/ 0 h 1743456"/>
                <a:gd name="connsiteX6" fmla="*/ 1208532 w 6832262"/>
                <a:gd name="connsiteY6" fmla="*/ 1281684 h 1743456"/>
                <a:gd name="connsiteX7" fmla="*/ 2060448 w 6832262"/>
                <a:gd name="connsiteY7" fmla="*/ 499872 h 1743456"/>
                <a:gd name="connsiteX8" fmla="*/ 2609088 w 6832262"/>
                <a:gd name="connsiteY8" fmla="*/ 1743456 h 1743456"/>
                <a:gd name="connsiteX9" fmla="*/ 3267456 w 6832262"/>
                <a:gd name="connsiteY9" fmla="*/ 536448 h 1743456"/>
                <a:gd name="connsiteX10" fmla="*/ 4206240 w 6832262"/>
                <a:gd name="connsiteY10" fmla="*/ 999744 h 1743456"/>
                <a:gd name="connsiteX11" fmla="*/ 5039868 w 6832262"/>
                <a:gd name="connsiteY11" fmla="*/ 461772 h 1743456"/>
                <a:gd name="connsiteX12" fmla="*/ 5596128 w 6832262"/>
                <a:gd name="connsiteY12" fmla="*/ 1450848 h 1743456"/>
                <a:gd name="connsiteX13" fmla="*/ 5803800 w 6832262"/>
                <a:gd name="connsiteY13" fmla="*/ 1657724 h 1743456"/>
                <a:gd name="connsiteX14" fmla="*/ 6829044 w 6832262"/>
                <a:gd name="connsiteY14" fmla="*/ 976884 h 1743456"/>
                <a:gd name="connsiteX15" fmla="*/ 6046116 w 6832262"/>
                <a:gd name="connsiteY15" fmla="*/ 638168 h 1743456"/>
                <a:gd name="connsiteX16" fmla="*/ 4713732 w 6832262"/>
                <a:gd name="connsiteY16" fmla="*/ 441960 h 1743456"/>
                <a:gd name="connsiteX0" fmla="*/ 4713732 w 6832262"/>
                <a:gd name="connsiteY0" fmla="*/ 441960 h 1743456"/>
                <a:gd name="connsiteX1" fmla="*/ 3878580 w 6832262"/>
                <a:gd name="connsiteY1" fmla="*/ 441960 h 1743456"/>
                <a:gd name="connsiteX2" fmla="*/ 2433828 w 6832262"/>
                <a:gd name="connsiteY2" fmla="*/ 496824 h 1743456"/>
                <a:gd name="connsiteX3" fmla="*/ 1295400 w 6832262"/>
                <a:gd name="connsiteY3" fmla="*/ 396240 h 1743456"/>
                <a:gd name="connsiteX4" fmla="*/ 755904 w 6832262"/>
                <a:gd name="connsiteY4" fmla="*/ 295656 h 1743456"/>
                <a:gd name="connsiteX5" fmla="*/ 0 w 6832262"/>
                <a:gd name="connsiteY5" fmla="*/ 0 h 1743456"/>
                <a:gd name="connsiteX6" fmla="*/ 1208532 w 6832262"/>
                <a:gd name="connsiteY6" fmla="*/ 1281684 h 1743456"/>
                <a:gd name="connsiteX7" fmla="*/ 2060448 w 6832262"/>
                <a:gd name="connsiteY7" fmla="*/ 499872 h 1743456"/>
                <a:gd name="connsiteX8" fmla="*/ 2609088 w 6832262"/>
                <a:gd name="connsiteY8" fmla="*/ 1743456 h 1743456"/>
                <a:gd name="connsiteX9" fmla="*/ 3267456 w 6832262"/>
                <a:gd name="connsiteY9" fmla="*/ 536448 h 1743456"/>
                <a:gd name="connsiteX10" fmla="*/ 4206240 w 6832262"/>
                <a:gd name="connsiteY10" fmla="*/ 999744 h 1743456"/>
                <a:gd name="connsiteX11" fmla="*/ 5039868 w 6832262"/>
                <a:gd name="connsiteY11" fmla="*/ 461772 h 1743456"/>
                <a:gd name="connsiteX12" fmla="*/ 5596128 w 6832262"/>
                <a:gd name="connsiteY12" fmla="*/ 1450848 h 1743456"/>
                <a:gd name="connsiteX13" fmla="*/ 5803800 w 6832262"/>
                <a:gd name="connsiteY13" fmla="*/ 1657724 h 1743456"/>
                <a:gd name="connsiteX14" fmla="*/ 6829044 w 6832262"/>
                <a:gd name="connsiteY14" fmla="*/ 976884 h 1743456"/>
                <a:gd name="connsiteX15" fmla="*/ 6046116 w 6832262"/>
                <a:gd name="connsiteY15" fmla="*/ 638168 h 1743456"/>
                <a:gd name="connsiteX16" fmla="*/ 4713732 w 6832262"/>
                <a:gd name="connsiteY16" fmla="*/ 441960 h 1743456"/>
                <a:gd name="connsiteX0" fmla="*/ 4713732 w 6832262"/>
                <a:gd name="connsiteY0" fmla="*/ 441960 h 1743456"/>
                <a:gd name="connsiteX1" fmla="*/ 3878580 w 6832262"/>
                <a:gd name="connsiteY1" fmla="*/ 441960 h 1743456"/>
                <a:gd name="connsiteX2" fmla="*/ 2433828 w 6832262"/>
                <a:gd name="connsiteY2" fmla="*/ 496824 h 1743456"/>
                <a:gd name="connsiteX3" fmla="*/ 1295400 w 6832262"/>
                <a:gd name="connsiteY3" fmla="*/ 396240 h 1743456"/>
                <a:gd name="connsiteX4" fmla="*/ 755904 w 6832262"/>
                <a:gd name="connsiteY4" fmla="*/ 295656 h 1743456"/>
                <a:gd name="connsiteX5" fmla="*/ 0 w 6832262"/>
                <a:gd name="connsiteY5" fmla="*/ 0 h 1743456"/>
                <a:gd name="connsiteX6" fmla="*/ 1208532 w 6832262"/>
                <a:gd name="connsiteY6" fmla="*/ 1281684 h 1743456"/>
                <a:gd name="connsiteX7" fmla="*/ 2060448 w 6832262"/>
                <a:gd name="connsiteY7" fmla="*/ 499872 h 1743456"/>
                <a:gd name="connsiteX8" fmla="*/ 2609088 w 6832262"/>
                <a:gd name="connsiteY8" fmla="*/ 1743456 h 1743456"/>
                <a:gd name="connsiteX9" fmla="*/ 3221736 w 6832262"/>
                <a:gd name="connsiteY9" fmla="*/ 472440 h 1743456"/>
                <a:gd name="connsiteX10" fmla="*/ 4206240 w 6832262"/>
                <a:gd name="connsiteY10" fmla="*/ 999744 h 1743456"/>
                <a:gd name="connsiteX11" fmla="*/ 5039868 w 6832262"/>
                <a:gd name="connsiteY11" fmla="*/ 461772 h 1743456"/>
                <a:gd name="connsiteX12" fmla="*/ 5596128 w 6832262"/>
                <a:gd name="connsiteY12" fmla="*/ 1450848 h 1743456"/>
                <a:gd name="connsiteX13" fmla="*/ 5803800 w 6832262"/>
                <a:gd name="connsiteY13" fmla="*/ 1657724 h 1743456"/>
                <a:gd name="connsiteX14" fmla="*/ 6829044 w 6832262"/>
                <a:gd name="connsiteY14" fmla="*/ 976884 h 1743456"/>
                <a:gd name="connsiteX15" fmla="*/ 6046116 w 6832262"/>
                <a:gd name="connsiteY15" fmla="*/ 638168 h 1743456"/>
                <a:gd name="connsiteX16" fmla="*/ 4713732 w 6832262"/>
                <a:gd name="connsiteY16" fmla="*/ 441960 h 1743456"/>
                <a:gd name="connsiteX0" fmla="*/ 4713732 w 6832262"/>
                <a:gd name="connsiteY0" fmla="*/ 441960 h 1743456"/>
                <a:gd name="connsiteX1" fmla="*/ 3878580 w 6832262"/>
                <a:gd name="connsiteY1" fmla="*/ 441960 h 1743456"/>
                <a:gd name="connsiteX2" fmla="*/ 2424684 w 6832262"/>
                <a:gd name="connsiteY2" fmla="*/ 460248 h 1743456"/>
                <a:gd name="connsiteX3" fmla="*/ 1295400 w 6832262"/>
                <a:gd name="connsiteY3" fmla="*/ 396240 h 1743456"/>
                <a:gd name="connsiteX4" fmla="*/ 755904 w 6832262"/>
                <a:gd name="connsiteY4" fmla="*/ 295656 h 1743456"/>
                <a:gd name="connsiteX5" fmla="*/ 0 w 6832262"/>
                <a:gd name="connsiteY5" fmla="*/ 0 h 1743456"/>
                <a:gd name="connsiteX6" fmla="*/ 1208532 w 6832262"/>
                <a:gd name="connsiteY6" fmla="*/ 1281684 h 1743456"/>
                <a:gd name="connsiteX7" fmla="*/ 2060448 w 6832262"/>
                <a:gd name="connsiteY7" fmla="*/ 499872 h 1743456"/>
                <a:gd name="connsiteX8" fmla="*/ 2609088 w 6832262"/>
                <a:gd name="connsiteY8" fmla="*/ 1743456 h 1743456"/>
                <a:gd name="connsiteX9" fmla="*/ 3221736 w 6832262"/>
                <a:gd name="connsiteY9" fmla="*/ 472440 h 1743456"/>
                <a:gd name="connsiteX10" fmla="*/ 4206240 w 6832262"/>
                <a:gd name="connsiteY10" fmla="*/ 999744 h 1743456"/>
                <a:gd name="connsiteX11" fmla="*/ 5039868 w 6832262"/>
                <a:gd name="connsiteY11" fmla="*/ 461772 h 1743456"/>
                <a:gd name="connsiteX12" fmla="*/ 5596128 w 6832262"/>
                <a:gd name="connsiteY12" fmla="*/ 1450848 h 1743456"/>
                <a:gd name="connsiteX13" fmla="*/ 5803800 w 6832262"/>
                <a:gd name="connsiteY13" fmla="*/ 1657724 h 1743456"/>
                <a:gd name="connsiteX14" fmla="*/ 6829044 w 6832262"/>
                <a:gd name="connsiteY14" fmla="*/ 976884 h 1743456"/>
                <a:gd name="connsiteX15" fmla="*/ 6046116 w 6832262"/>
                <a:gd name="connsiteY15" fmla="*/ 638168 h 1743456"/>
                <a:gd name="connsiteX16" fmla="*/ 4713732 w 6832262"/>
                <a:gd name="connsiteY16" fmla="*/ 441960 h 1743456"/>
                <a:gd name="connsiteX0" fmla="*/ 4713732 w 6832262"/>
                <a:gd name="connsiteY0" fmla="*/ 441960 h 1743456"/>
                <a:gd name="connsiteX1" fmla="*/ 3878580 w 6832262"/>
                <a:gd name="connsiteY1" fmla="*/ 441960 h 1743456"/>
                <a:gd name="connsiteX2" fmla="*/ 2424684 w 6832262"/>
                <a:gd name="connsiteY2" fmla="*/ 460248 h 1743456"/>
                <a:gd name="connsiteX3" fmla="*/ 1295400 w 6832262"/>
                <a:gd name="connsiteY3" fmla="*/ 396240 h 1743456"/>
                <a:gd name="connsiteX4" fmla="*/ 755904 w 6832262"/>
                <a:gd name="connsiteY4" fmla="*/ 295656 h 1743456"/>
                <a:gd name="connsiteX5" fmla="*/ 0 w 6832262"/>
                <a:gd name="connsiteY5" fmla="*/ 0 h 1743456"/>
                <a:gd name="connsiteX6" fmla="*/ 1226820 w 6832262"/>
                <a:gd name="connsiteY6" fmla="*/ 1377696 h 1743456"/>
                <a:gd name="connsiteX7" fmla="*/ 2060448 w 6832262"/>
                <a:gd name="connsiteY7" fmla="*/ 499872 h 1743456"/>
                <a:gd name="connsiteX8" fmla="*/ 2609088 w 6832262"/>
                <a:gd name="connsiteY8" fmla="*/ 1743456 h 1743456"/>
                <a:gd name="connsiteX9" fmla="*/ 3221736 w 6832262"/>
                <a:gd name="connsiteY9" fmla="*/ 472440 h 1743456"/>
                <a:gd name="connsiteX10" fmla="*/ 4206240 w 6832262"/>
                <a:gd name="connsiteY10" fmla="*/ 999744 h 1743456"/>
                <a:gd name="connsiteX11" fmla="*/ 5039868 w 6832262"/>
                <a:gd name="connsiteY11" fmla="*/ 461772 h 1743456"/>
                <a:gd name="connsiteX12" fmla="*/ 5596128 w 6832262"/>
                <a:gd name="connsiteY12" fmla="*/ 1450848 h 1743456"/>
                <a:gd name="connsiteX13" fmla="*/ 5803800 w 6832262"/>
                <a:gd name="connsiteY13" fmla="*/ 1657724 h 1743456"/>
                <a:gd name="connsiteX14" fmla="*/ 6829044 w 6832262"/>
                <a:gd name="connsiteY14" fmla="*/ 976884 h 1743456"/>
                <a:gd name="connsiteX15" fmla="*/ 6046116 w 6832262"/>
                <a:gd name="connsiteY15" fmla="*/ 638168 h 1743456"/>
                <a:gd name="connsiteX16" fmla="*/ 4713732 w 6832262"/>
                <a:gd name="connsiteY16" fmla="*/ 441960 h 1743456"/>
                <a:gd name="connsiteX0" fmla="*/ 3972705 w 6091235"/>
                <a:gd name="connsiteY0" fmla="*/ 148627 h 1450123"/>
                <a:gd name="connsiteX1" fmla="*/ 3137553 w 6091235"/>
                <a:gd name="connsiteY1" fmla="*/ 148627 h 1450123"/>
                <a:gd name="connsiteX2" fmla="*/ 1683657 w 6091235"/>
                <a:gd name="connsiteY2" fmla="*/ 166915 h 1450123"/>
                <a:gd name="connsiteX3" fmla="*/ 554373 w 6091235"/>
                <a:gd name="connsiteY3" fmla="*/ 102907 h 1450123"/>
                <a:gd name="connsiteX4" fmla="*/ 14877 w 6091235"/>
                <a:gd name="connsiteY4" fmla="*/ 2323 h 1450123"/>
                <a:gd name="connsiteX5" fmla="*/ 17925 w 6091235"/>
                <a:gd name="connsiteY5" fmla="*/ 470191 h 1450123"/>
                <a:gd name="connsiteX6" fmla="*/ 485793 w 6091235"/>
                <a:gd name="connsiteY6" fmla="*/ 1084363 h 1450123"/>
                <a:gd name="connsiteX7" fmla="*/ 1319421 w 6091235"/>
                <a:gd name="connsiteY7" fmla="*/ 206539 h 1450123"/>
                <a:gd name="connsiteX8" fmla="*/ 1868061 w 6091235"/>
                <a:gd name="connsiteY8" fmla="*/ 1450123 h 1450123"/>
                <a:gd name="connsiteX9" fmla="*/ 2480709 w 6091235"/>
                <a:gd name="connsiteY9" fmla="*/ 179107 h 1450123"/>
                <a:gd name="connsiteX10" fmla="*/ 3465213 w 6091235"/>
                <a:gd name="connsiteY10" fmla="*/ 706411 h 1450123"/>
                <a:gd name="connsiteX11" fmla="*/ 4298841 w 6091235"/>
                <a:gd name="connsiteY11" fmla="*/ 168439 h 1450123"/>
                <a:gd name="connsiteX12" fmla="*/ 4855101 w 6091235"/>
                <a:gd name="connsiteY12" fmla="*/ 1157515 h 1450123"/>
                <a:gd name="connsiteX13" fmla="*/ 5062773 w 6091235"/>
                <a:gd name="connsiteY13" fmla="*/ 1364391 h 1450123"/>
                <a:gd name="connsiteX14" fmla="*/ 6088017 w 6091235"/>
                <a:gd name="connsiteY14" fmla="*/ 683551 h 1450123"/>
                <a:gd name="connsiteX15" fmla="*/ 5305089 w 6091235"/>
                <a:gd name="connsiteY15" fmla="*/ 344835 h 1450123"/>
                <a:gd name="connsiteX16" fmla="*/ 3972705 w 6091235"/>
                <a:gd name="connsiteY16" fmla="*/ 148627 h 1450123"/>
                <a:gd name="connsiteX0" fmla="*/ 3972949 w 6091479"/>
                <a:gd name="connsiteY0" fmla="*/ 150626 h 1452122"/>
                <a:gd name="connsiteX1" fmla="*/ 3137797 w 6091479"/>
                <a:gd name="connsiteY1" fmla="*/ 150626 h 1452122"/>
                <a:gd name="connsiteX2" fmla="*/ 1683901 w 6091479"/>
                <a:gd name="connsiteY2" fmla="*/ 168914 h 1452122"/>
                <a:gd name="connsiteX3" fmla="*/ 554617 w 6091479"/>
                <a:gd name="connsiteY3" fmla="*/ 104906 h 1452122"/>
                <a:gd name="connsiteX4" fmla="*/ 15121 w 6091479"/>
                <a:gd name="connsiteY4" fmla="*/ 4322 h 1452122"/>
                <a:gd name="connsiteX5" fmla="*/ 18169 w 6091479"/>
                <a:gd name="connsiteY5" fmla="*/ 472190 h 1452122"/>
                <a:gd name="connsiteX6" fmla="*/ 486037 w 6091479"/>
                <a:gd name="connsiteY6" fmla="*/ 1086362 h 1452122"/>
                <a:gd name="connsiteX7" fmla="*/ 1319665 w 6091479"/>
                <a:gd name="connsiteY7" fmla="*/ 208538 h 1452122"/>
                <a:gd name="connsiteX8" fmla="*/ 1868305 w 6091479"/>
                <a:gd name="connsiteY8" fmla="*/ 1452122 h 1452122"/>
                <a:gd name="connsiteX9" fmla="*/ 2480953 w 6091479"/>
                <a:gd name="connsiteY9" fmla="*/ 181106 h 1452122"/>
                <a:gd name="connsiteX10" fmla="*/ 3465457 w 6091479"/>
                <a:gd name="connsiteY10" fmla="*/ 708410 h 1452122"/>
                <a:gd name="connsiteX11" fmla="*/ 4299085 w 6091479"/>
                <a:gd name="connsiteY11" fmla="*/ 170438 h 1452122"/>
                <a:gd name="connsiteX12" fmla="*/ 4855345 w 6091479"/>
                <a:gd name="connsiteY12" fmla="*/ 1159514 h 1452122"/>
                <a:gd name="connsiteX13" fmla="*/ 5063017 w 6091479"/>
                <a:gd name="connsiteY13" fmla="*/ 1366390 h 1452122"/>
                <a:gd name="connsiteX14" fmla="*/ 6088261 w 6091479"/>
                <a:gd name="connsiteY14" fmla="*/ 685550 h 1452122"/>
                <a:gd name="connsiteX15" fmla="*/ 5305333 w 6091479"/>
                <a:gd name="connsiteY15" fmla="*/ 346834 h 1452122"/>
                <a:gd name="connsiteX16" fmla="*/ 3972949 w 6091479"/>
                <a:gd name="connsiteY16" fmla="*/ 150626 h 1452122"/>
                <a:gd name="connsiteX0" fmla="*/ 3954780 w 6073310"/>
                <a:gd name="connsiteY0" fmla="*/ 45720 h 1347216"/>
                <a:gd name="connsiteX1" fmla="*/ 3119628 w 6073310"/>
                <a:gd name="connsiteY1" fmla="*/ 45720 h 1347216"/>
                <a:gd name="connsiteX2" fmla="*/ 1665732 w 6073310"/>
                <a:gd name="connsiteY2" fmla="*/ 64008 h 1347216"/>
                <a:gd name="connsiteX3" fmla="*/ 536448 w 6073310"/>
                <a:gd name="connsiteY3" fmla="*/ 0 h 1347216"/>
                <a:gd name="connsiteX4" fmla="*/ 0 w 6073310"/>
                <a:gd name="connsiteY4" fmla="*/ 367284 h 1347216"/>
                <a:gd name="connsiteX5" fmla="*/ 467868 w 6073310"/>
                <a:gd name="connsiteY5" fmla="*/ 981456 h 1347216"/>
                <a:gd name="connsiteX6" fmla="*/ 1301496 w 6073310"/>
                <a:gd name="connsiteY6" fmla="*/ 103632 h 1347216"/>
                <a:gd name="connsiteX7" fmla="*/ 1850136 w 6073310"/>
                <a:gd name="connsiteY7" fmla="*/ 1347216 h 1347216"/>
                <a:gd name="connsiteX8" fmla="*/ 2462784 w 6073310"/>
                <a:gd name="connsiteY8" fmla="*/ 76200 h 1347216"/>
                <a:gd name="connsiteX9" fmla="*/ 3447288 w 6073310"/>
                <a:gd name="connsiteY9" fmla="*/ 603504 h 1347216"/>
                <a:gd name="connsiteX10" fmla="*/ 4280916 w 6073310"/>
                <a:gd name="connsiteY10" fmla="*/ 65532 h 1347216"/>
                <a:gd name="connsiteX11" fmla="*/ 4837176 w 6073310"/>
                <a:gd name="connsiteY11" fmla="*/ 1054608 h 1347216"/>
                <a:gd name="connsiteX12" fmla="*/ 5044848 w 6073310"/>
                <a:gd name="connsiteY12" fmla="*/ 1261484 h 1347216"/>
                <a:gd name="connsiteX13" fmla="*/ 6070092 w 6073310"/>
                <a:gd name="connsiteY13" fmla="*/ 580644 h 1347216"/>
                <a:gd name="connsiteX14" fmla="*/ 5287164 w 6073310"/>
                <a:gd name="connsiteY14" fmla="*/ 241928 h 1347216"/>
                <a:gd name="connsiteX15" fmla="*/ 3954780 w 6073310"/>
                <a:gd name="connsiteY15" fmla="*/ 45720 h 1347216"/>
                <a:gd name="connsiteX0" fmla="*/ 3954780 w 6073310"/>
                <a:gd name="connsiteY0" fmla="*/ 0 h 1301496"/>
                <a:gd name="connsiteX1" fmla="*/ 3119628 w 6073310"/>
                <a:gd name="connsiteY1" fmla="*/ 0 h 1301496"/>
                <a:gd name="connsiteX2" fmla="*/ 1665732 w 6073310"/>
                <a:gd name="connsiteY2" fmla="*/ 18288 h 1301496"/>
                <a:gd name="connsiteX3" fmla="*/ 682752 w 6073310"/>
                <a:gd name="connsiteY3" fmla="*/ 141732 h 1301496"/>
                <a:gd name="connsiteX4" fmla="*/ 0 w 6073310"/>
                <a:gd name="connsiteY4" fmla="*/ 321564 h 1301496"/>
                <a:gd name="connsiteX5" fmla="*/ 467868 w 6073310"/>
                <a:gd name="connsiteY5" fmla="*/ 935736 h 1301496"/>
                <a:gd name="connsiteX6" fmla="*/ 1301496 w 6073310"/>
                <a:gd name="connsiteY6" fmla="*/ 57912 h 1301496"/>
                <a:gd name="connsiteX7" fmla="*/ 1850136 w 6073310"/>
                <a:gd name="connsiteY7" fmla="*/ 1301496 h 1301496"/>
                <a:gd name="connsiteX8" fmla="*/ 2462784 w 6073310"/>
                <a:gd name="connsiteY8" fmla="*/ 30480 h 1301496"/>
                <a:gd name="connsiteX9" fmla="*/ 3447288 w 6073310"/>
                <a:gd name="connsiteY9" fmla="*/ 557784 h 1301496"/>
                <a:gd name="connsiteX10" fmla="*/ 4280916 w 6073310"/>
                <a:gd name="connsiteY10" fmla="*/ 19812 h 1301496"/>
                <a:gd name="connsiteX11" fmla="*/ 4837176 w 6073310"/>
                <a:gd name="connsiteY11" fmla="*/ 1008888 h 1301496"/>
                <a:gd name="connsiteX12" fmla="*/ 5044848 w 6073310"/>
                <a:gd name="connsiteY12" fmla="*/ 1215764 h 1301496"/>
                <a:gd name="connsiteX13" fmla="*/ 6070092 w 6073310"/>
                <a:gd name="connsiteY13" fmla="*/ 534924 h 1301496"/>
                <a:gd name="connsiteX14" fmla="*/ 5287164 w 6073310"/>
                <a:gd name="connsiteY14" fmla="*/ 196208 h 1301496"/>
                <a:gd name="connsiteX15" fmla="*/ 3954780 w 6073310"/>
                <a:gd name="connsiteY15" fmla="*/ 0 h 1301496"/>
                <a:gd name="connsiteX0" fmla="*/ 3954780 w 6073310"/>
                <a:gd name="connsiteY0" fmla="*/ 0 h 1301496"/>
                <a:gd name="connsiteX1" fmla="*/ 3119628 w 6073310"/>
                <a:gd name="connsiteY1" fmla="*/ 0 h 1301496"/>
                <a:gd name="connsiteX2" fmla="*/ 1665732 w 6073310"/>
                <a:gd name="connsiteY2" fmla="*/ 18288 h 1301496"/>
                <a:gd name="connsiteX3" fmla="*/ 682752 w 6073310"/>
                <a:gd name="connsiteY3" fmla="*/ 141732 h 1301496"/>
                <a:gd name="connsiteX4" fmla="*/ 0 w 6073310"/>
                <a:gd name="connsiteY4" fmla="*/ 321564 h 1301496"/>
                <a:gd name="connsiteX5" fmla="*/ 467868 w 6073310"/>
                <a:gd name="connsiteY5" fmla="*/ 935736 h 1301496"/>
                <a:gd name="connsiteX6" fmla="*/ 1292352 w 6073310"/>
                <a:gd name="connsiteY6" fmla="*/ 112776 h 1301496"/>
                <a:gd name="connsiteX7" fmla="*/ 1850136 w 6073310"/>
                <a:gd name="connsiteY7" fmla="*/ 1301496 h 1301496"/>
                <a:gd name="connsiteX8" fmla="*/ 2462784 w 6073310"/>
                <a:gd name="connsiteY8" fmla="*/ 30480 h 1301496"/>
                <a:gd name="connsiteX9" fmla="*/ 3447288 w 6073310"/>
                <a:gd name="connsiteY9" fmla="*/ 557784 h 1301496"/>
                <a:gd name="connsiteX10" fmla="*/ 4280916 w 6073310"/>
                <a:gd name="connsiteY10" fmla="*/ 19812 h 1301496"/>
                <a:gd name="connsiteX11" fmla="*/ 4837176 w 6073310"/>
                <a:gd name="connsiteY11" fmla="*/ 1008888 h 1301496"/>
                <a:gd name="connsiteX12" fmla="*/ 5044848 w 6073310"/>
                <a:gd name="connsiteY12" fmla="*/ 1215764 h 1301496"/>
                <a:gd name="connsiteX13" fmla="*/ 6070092 w 6073310"/>
                <a:gd name="connsiteY13" fmla="*/ 534924 h 1301496"/>
                <a:gd name="connsiteX14" fmla="*/ 5287164 w 6073310"/>
                <a:gd name="connsiteY14" fmla="*/ 196208 h 1301496"/>
                <a:gd name="connsiteX15" fmla="*/ 3954780 w 6073310"/>
                <a:gd name="connsiteY15" fmla="*/ 0 h 1301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073310" h="1301496">
                  <a:moveTo>
                    <a:pt x="3954780" y="0"/>
                  </a:moveTo>
                  <a:lnTo>
                    <a:pt x="3119628" y="0"/>
                  </a:lnTo>
                  <a:cubicBezTo>
                    <a:pt x="2738120" y="3048"/>
                    <a:pt x="1991868" y="55626"/>
                    <a:pt x="1665732" y="18288"/>
                  </a:cubicBezTo>
                  <a:lnTo>
                    <a:pt x="682752" y="141732"/>
                  </a:lnTo>
                  <a:cubicBezTo>
                    <a:pt x="405130" y="192278"/>
                    <a:pt x="11430" y="157988"/>
                    <a:pt x="0" y="321564"/>
                  </a:cubicBezTo>
                  <a:lnTo>
                    <a:pt x="467868" y="935736"/>
                  </a:lnTo>
                  <a:lnTo>
                    <a:pt x="1292352" y="112776"/>
                  </a:lnTo>
                  <a:lnTo>
                    <a:pt x="1850136" y="1301496"/>
                  </a:lnTo>
                  <a:lnTo>
                    <a:pt x="2462784" y="30480"/>
                  </a:lnTo>
                  <a:lnTo>
                    <a:pt x="3447288" y="557784"/>
                  </a:lnTo>
                  <a:lnTo>
                    <a:pt x="4280916" y="19812"/>
                  </a:lnTo>
                  <a:lnTo>
                    <a:pt x="4837176" y="1008888"/>
                  </a:lnTo>
                  <a:cubicBezTo>
                    <a:pt x="4837820" y="1003171"/>
                    <a:pt x="5044204" y="1221481"/>
                    <a:pt x="5044848" y="1215764"/>
                  </a:cubicBezTo>
                  <a:lnTo>
                    <a:pt x="6070092" y="534924"/>
                  </a:lnTo>
                  <a:cubicBezTo>
                    <a:pt x="6117336" y="387858"/>
                    <a:pt x="5634382" y="290696"/>
                    <a:pt x="5287164" y="196208"/>
                  </a:cubicBezTo>
                  <a:cubicBezTo>
                    <a:pt x="4939946" y="101720"/>
                    <a:pt x="4337372" y="16699"/>
                    <a:pt x="395478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5017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2088231" cy="182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oep 11"/>
          <p:cNvGrpSpPr/>
          <p:nvPr/>
        </p:nvGrpSpPr>
        <p:grpSpPr>
          <a:xfrm>
            <a:off x="2823695" y="1436058"/>
            <a:ext cx="3476497" cy="3361094"/>
            <a:chOff x="2747009" y="1247487"/>
            <a:chExt cx="3476497" cy="3361094"/>
          </a:xfrm>
        </p:grpSpPr>
        <p:pic>
          <p:nvPicPr>
            <p:cNvPr id="13" name="Afbeelding 12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7009" y="1268760"/>
              <a:ext cx="1702435" cy="1478280"/>
            </a:xfrm>
            <a:prstGeom prst="rect">
              <a:avLst/>
            </a:prstGeom>
          </p:spPr>
        </p:pic>
        <p:pic>
          <p:nvPicPr>
            <p:cNvPr id="14" name="Afbeelding 13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844481" y="2996952"/>
              <a:ext cx="1507490" cy="1520825"/>
            </a:xfrm>
            <a:prstGeom prst="rect">
              <a:avLst/>
            </a:prstGeom>
          </p:spPr>
        </p:pic>
        <p:pic>
          <p:nvPicPr>
            <p:cNvPr id="15" name="Afbeelding 14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459602">
              <a:off x="4618543" y="3018224"/>
              <a:ext cx="1702435" cy="1478280"/>
            </a:xfrm>
            <a:prstGeom prst="rect">
              <a:avLst/>
            </a:prstGeom>
          </p:spPr>
        </p:pic>
        <p:pic>
          <p:nvPicPr>
            <p:cNvPr id="16" name="Afbeelding 15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6" y="1247487"/>
              <a:ext cx="1507490" cy="15208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17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0422"/>
            <a:ext cx="2088231" cy="182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oep 11"/>
          <p:cNvGrpSpPr/>
          <p:nvPr/>
        </p:nvGrpSpPr>
        <p:grpSpPr>
          <a:xfrm>
            <a:off x="-324545" y="1340768"/>
            <a:ext cx="10369151" cy="1656184"/>
            <a:chOff x="-324544" y="2276872"/>
            <a:chExt cx="10369151" cy="1656184"/>
          </a:xfrm>
        </p:grpSpPr>
        <p:sp>
          <p:nvSpPr>
            <p:cNvPr id="13" name="Rechthoek 12"/>
            <p:cNvSpPr/>
            <p:nvPr/>
          </p:nvSpPr>
          <p:spPr>
            <a:xfrm>
              <a:off x="-324544" y="3501008"/>
              <a:ext cx="10369151" cy="4320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Rechthoek 13"/>
            <p:cNvSpPr/>
            <p:nvPr/>
          </p:nvSpPr>
          <p:spPr>
            <a:xfrm>
              <a:off x="-324544" y="2276872"/>
              <a:ext cx="10369151" cy="4320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Picture 4" descr="http://smflynn.iweb.bsu.edu/images/Project%202%20Layer%201-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4544" y="2427428"/>
              <a:ext cx="1728192" cy="1370398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6" name="Picture 4" descr="http://smflynn.iweb.bsu.edu/images/Project%202%20Layer%201-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3648" y="2427428"/>
              <a:ext cx="1728192" cy="1370398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7" name="Picture 4" descr="http://smflynn.iweb.bsu.edu/images/Project%202%20Layer%201-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2427428"/>
              <a:ext cx="1728192" cy="1370398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8" name="Picture 4" descr="http://smflynn.iweb.bsu.edu/images/Project%202%20Layer%201-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0031" y="2420888"/>
              <a:ext cx="1728192" cy="1370398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9" name="Picture 4" descr="http://smflynn.iweb.bsu.edu/images/Project%202%20Layer%201-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223" y="2428263"/>
              <a:ext cx="1728192" cy="1370398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20" name="Picture 4" descr="http://smflynn.iweb.bsu.edu/images/Project%202%20Layer%201-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6415" y="2428263"/>
              <a:ext cx="1728192" cy="1370398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21" name="Groep 20"/>
          <p:cNvGrpSpPr/>
          <p:nvPr/>
        </p:nvGrpSpPr>
        <p:grpSpPr>
          <a:xfrm>
            <a:off x="-468560" y="3952472"/>
            <a:ext cx="11665296" cy="2284840"/>
            <a:chOff x="-468560" y="3592432"/>
            <a:chExt cx="11665296" cy="2284840"/>
          </a:xfrm>
        </p:grpSpPr>
        <p:pic>
          <p:nvPicPr>
            <p:cNvPr id="22" name="Picture 6" descr="http://www.davidmus.dk/assets/2096/moenster06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828" b="20411"/>
            <a:stretch/>
          </p:blipFill>
          <p:spPr bwMode="auto">
            <a:xfrm>
              <a:off x="-468560" y="3592432"/>
              <a:ext cx="3888432" cy="22848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6" descr="http://www.davidmus.dk/assets/2096/moenster06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828" b="20411"/>
            <a:stretch/>
          </p:blipFill>
          <p:spPr bwMode="auto">
            <a:xfrm>
              <a:off x="3419872" y="3592432"/>
              <a:ext cx="3888432" cy="22848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6" descr="http://www.davidmus.dk/assets/2096/moenster06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828" b="20411"/>
            <a:stretch/>
          </p:blipFill>
          <p:spPr bwMode="auto">
            <a:xfrm>
              <a:off x="7308304" y="3592432"/>
              <a:ext cx="3888432" cy="22848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017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155</TotalTime>
  <Words>9</Words>
  <Application>Microsoft Office PowerPoint</Application>
  <PresentationFormat>Diavoorstelling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Blank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Malmberg Uitgeverij B.V.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Lonneke van Schendel</dc:creator>
  <cp:lastModifiedBy>Ronald Keijzer</cp:lastModifiedBy>
  <cp:revision>10</cp:revision>
  <dcterms:created xsi:type="dcterms:W3CDTF">2013-09-16T10:59:45Z</dcterms:created>
  <dcterms:modified xsi:type="dcterms:W3CDTF">2014-09-13T08:21:43Z</dcterms:modified>
</cp:coreProperties>
</file>