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71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9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65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1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5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2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3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0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6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642C3-2DD0-6744-9F0F-72886B76BF67}" type="datetimeFigureOut">
              <a:rPr lang="en-US" smtClean="0"/>
              <a:t>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2181-66DB-BB41-B17F-C2DD58D8EA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1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fi.uu.nl/zoefi/Matenbing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Arena 5 van MathBattle</a:t>
            </a:r>
            <a:br>
              <a:rPr lang="en-US" dirty="0" smtClean="0"/>
            </a:br>
            <a:r>
              <a:rPr lang="en-US" dirty="0" err="1" smtClean="0"/>
              <a:t>Maten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Achtergronden</a:t>
            </a:r>
            <a:r>
              <a:rPr lang="en-US" dirty="0" smtClean="0"/>
              <a:t> en </a:t>
            </a:r>
            <a:r>
              <a:rPr lang="en-US" dirty="0" err="1" smtClean="0"/>
              <a:t>suggesties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lesactiviteiten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773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GROOT IS…….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Referentiematen</a:t>
            </a:r>
            <a:r>
              <a:rPr lang="en-US" dirty="0" smtClean="0"/>
              <a:t>: </a:t>
            </a:r>
            <a:r>
              <a:rPr lang="en-US" dirty="0" err="1" smtClean="0"/>
              <a:t>schatten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05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Handige</a:t>
            </a:r>
            <a:r>
              <a:rPr lang="en-US" dirty="0" smtClean="0"/>
              <a:t> </a:t>
            </a:r>
            <a:r>
              <a:rPr lang="en-US" dirty="0" err="1" smtClean="0"/>
              <a:t>weetjes</a:t>
            </a:r>
            <a:r>
              <a:rPr lang="en-US" dirty="0" smtClean="0"/>
              <a:t> - </a:t>
            </a:r>
            <a:r>
              <a:rPr lang="en-US" dirty="0" err="1" smtClean="0"/>
              <a:t>lengte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kilometer = 1000 meter</a:t>
            </a:r>
          </a:p>
          <a:p>
            <a:r>
              <a:rPr lang="en-US" dirty="0" smtClean="0"/>
              <a:t>1 meter = 100 cm</a:t>
            </a:r>
          </a:p>
          <a:p>
            <a:r>
              <a:rPr lang="en-US" dirty="0" smtClean="0"/>
              <a:t>1 decimeter = 10 cm</a:t>
            </a:r>
          </a:p>
          <a:p>
            <a:r>
              <a:rPr lang="en-US" dirty="0" smtClean="0"/>
              <a:t>1 cm = 10 mm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Handige</a:t>
            </a:r>
            <a:r>
              <a:rPr lang="en-US" dirty="0" smtClean="0"/>
              <a:t> </a:t>
            </a:r>
            <a:r>
              <a:rPr lang="en-US" dirty="0" err="1" smtClean="0"/>
              <a:t>weetjes</a:t>
            </a:r>
            <a:r>
              <a:rPr lang="en-US" dirty="0" smtClean="0"/>
              <a:t> - </a:t>
            </a:r>
            <a:r>
              <a:rPr lang="en-US" dirty="0" err="1" smtClean="0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liter = 1000 ml</a:t>
            </a:r>
          </a:p>
          <a:p>
            <a:r>
              <a:rPr lang="en-US" dirty="0" smtClean="0"/>
              <a:t>1 liter = 100 cl</a:t>
            </a:r>
          </a:p>
          <a:p>
            <a:r>
              <a:rPr lang="en-US" dirty="0" smtClean="0"/>
              <a:t>1 liter = 10 dl</a:t>
            </a:r>
          </a:p>
          <a:p>
            <a:endParaRPr lang="en-US" dirty="0"/>
          </a:p>
          <a:p>
            <a:r>
              <a:rPr lang="en-US" dirty="0" smtClean="0"/>
              <a:t>1 liter = 1 dm</a:t>
            </a:r>
            <a:r>
              <a:rPr lang="en-US" baseline="30000" dirty="0" smtClean="0"/>
              <a:t>3</a:t>
            </a:r>
          </a:p>
          <a:p>
            <a:endParaRPr lang="en-US" baseline="30000" dirty="0"/>
          </a:p>
          <a:p>
            <a:r>
              <a:rPr lang="en-US" dirty="0" smtClean="0"/>
              <a:t>1 m</a:t>
            </a:r>
            <a:r>
              <a:rPr lang="en-US" baseline="30000" dirty="0" smtClean="0"/>
              <a:t>3</a:t>
            </a:r>
            <a:r>
              <a:rPr lang="en-US" dirty="0" smtClean="0"/>
              <a:t>  ( 1 </a:t>
            </a:r>
            <a:r>
              <a:rPr lang="en-US" dirty="0" err="1" smtClean="0"/>
              <a:t>kuub</a:t>
            </a:r>
            <a:r>
              <a:rPr lang="en-US" dirty="0" smtClean="0"/>
              <a:t>) = 1000 liter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9748" y="1324022"/>
            <a:ext cx="2948986" cy="24979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9748" y="4127500"/>
            <a:ext cx="31750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5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5200"/>
            <a:ext cx="9144000" cy="49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34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Handige</a:t>
            </a:r>
            <a:r>
              <a:rPr lang="en-US" dirty="0" smtClean="0"/>
              <a:t> </a:t>
            </a:r>
            <a:r>
              <a:rPr lang="en-US" dirty="0" err="1" smtClean="0"/>
              <a:t>weetjes</a:t>
            </a:r>
            <a:r>
              <a:rPr lang="en-US" dirty="0" smtClean="0"/>
              <a:t> - </a:t>
            </a:r>
            <a:r>
              <a:rPr lang="en-US" dirty="0" err="1" smtClean="0"/>
              <a:t>gewicht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kilogram = 1000 gram</a:t>
            </a:r>
          </a:p>
          <a:p>
            <a:endParaRPr lang="en-US" dirty="0"/>
          </a:p>
          <a:p>
            <a:r>
              <a:rPr lang="en-US" dirty="0" smtClean="0"/>
              <a:t>1 gram = 1000 milligram</a:t>
            </a:r>
          </a:p>
          <a:p>
            <a:endParaRPr lang="en-US" dirty="0"/>
          </a:p>
          <a:p>
            <a:r>
              <a:rPr lang="en-US" dirty="0" smtClean="0"/>
              <a:t>1 ton = 1000 kg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861" y="4290487"/>
            <a:ext cx="2301069" cy="230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75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Handige</a:t>
            </a:r>
            <a:r>
              <a:rPr lang="en-US" dirty="0" smtClean="0"/>
              <a:t> </a:t>
            </a:r>
            <a:r>
              <a:rPr lang="en-US" dirty="0" err="1" smtClean="0"/>
              <a:t>weetjes</a:t>
            </a:r>
            <a:r>
              <a:rPr lang="en-US" dirty="0" smtClean="0"/>
              <a:t> - </a:t>
            </a:r>
            <a:r>
              <a:rPr lang="en-US" dirty="0" err="1" smtClean="0"/>
              <a:t>tijd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etmaal</a:t>
            </a:r>
            <a:r>
              <a:rPr lang="en-US" dirty="0" smtClean="0"/>
              <a:t> is 24 </a:t>
            </a:r>
            <a:r>
              <a:rPr lang="en-US" dirty="0" err="1" smtClean="0"/>
              <a:t>uur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 err="1" smtClean="0"/>
              <a:t>uur</a:t>
            </a:r>
            <a:r>
              <a:rPr lang="en-US" dirty="0" smtClean="0"/>
              <a:t> = 60  </a:t>
            </a:r>
            <a:r>
              <a:rPr lang="en-US" dirty="0" err="1" smtClean="0"/>
              <a:t>minuten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 err="1" smtClean="0"/>
              <a:t>minuut</a:t>
            </a:r>
            <a:r>
              <a:rPr lang="en-US" dirty="0" smtClean="0"/>
              <a:t> = 60 </a:t>
            </a:r>
            <a:r>
              <a:rPr lang="en-US" dirty="0" err="1" smtClean="0"/>
              <a:t>seconden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 </a:t>
            </a:r>
            <a:r>
              <a:rPr lang="en-US" dirty="0" err="1" smtClean="0"/>
              <a:t>jaar</a:t>
            </a:r>
            <a:r>
              <a:rPr lang="en-US" dirty="0" smtClean="0"/>
              <a:t> is 12 </a:t>
            </a:r>
            <a:r>
              <a:rPr lang="en-US" dirty="0" err="1" smtClean="0"/>
              <a:t>maanden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 err="1" smtClean="0"/>
              <a:t>jaar</a:t>
            </a:r>
            <a:r>
              <a:rPr lang="en-US" dirty="0" smtClean="0"/>
              <a:t> is 52 </a:t>
            </a:r>
            <a:r>
              <a:rPr lang="en-US" dirty="0" err="1" smtClean="0"/>
              <a:t>weken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 err="1" smtClean="0"/>
              <a:t>jaar</a:t>
            </a:r>
            <a:r>
              <a:rPr lang="en-US" dirty="0" smtClean="0"/>
              <a:t> is 365 of 366 </a:t>
            </a:r>
            <a:r>
              <a:rPr lang="en-US" dirty="0" err="1" smtClean="0"/>
              <a:t>dagen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98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activiteit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71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84916" y="5541732"/>
            <a:ext cx="1762813" cy="109728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3222766" y="271651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7174159" y="1130841"/>
            <a:ext cx="1650739" cy="1347285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87310" y="1065770"/>
            <a:ext cx="2243000" cy="12192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5231" y="179454"/>
            <a:ext cx="1985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Even groot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10" name="Cloud 9"/>
          <p:cNvSpPr/>
          <p:nvPr/>
        </p:nvSpPr>
        <p:spPr>
          <a:xfrm>
            <a:off x="4380464" y="4361720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/>
          <p:cNvSpPr/>
          <p:nvPr/>
        </p:nvSpPr>
        <p:spPr>
          <a:xfrm>
            <a:off x="3136459" y="2402777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6735584" y="3277036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loud 12"/>
          <p:cNvSpPr/>
          <p:nvPr/>
        </p:nvSpPr>
        <p:spPr>
          <a:xfrm>
            <a:off x="235266" y="2822382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loud 13"/>
          <p:cNvSpPr/>
          <p:nvPr/>
        </p:nvSpPr>
        <p:spPr>
          <a:xfrm>
            <a:off x="2035391" y="3717873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loud 14"/>
          <p:cNvSpPr/>
          <p:nvPr/>
        </p:nvSpPr>
        <p:spPr>
          <a:xfrm>
            <a:off x="7090307" y="4672954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15822" y="1509612"/>
            <a:ext cx="10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0,25 liter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21151" y="3269349"/>
            <a:ext cx="62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 cl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54086" y="4808306"/>
            <a:ext cx="84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2,5 ton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59385" y="3727727"/>
            <a:ext cx="801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250 kg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5992" y="5938999"/>
            <a:ext cx="138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250000 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05824" y="2748409"/>
            <a:ext cx="93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0,25 km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385479" y="1516048"/>
            <a:ext cx="115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250 meter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501333" y="510747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 meter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71361" y="761509"/>
            <a:ext cx="893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250 </a:t>
            </a:r>
            <a:r>
              <a:rPr lang="en-US" dirty="0" err="1" smtClean="0"/>
              <a:t>dm</a:t>
            </a:r>
            <a:endParaRPr lang="en-US" dirty="0"/>
          </a:p>
        </p:txBody>
      </p:sp>
      <p:sp>
        <p:nvSpPr>
          <p:cNvPr id="25" name="Cloud 24"/>
          <p:cNvSpPr/>
          <p:nvPr/>
        </p:nvSpPr>
        <p:spPr>
          <a:xfrm>
            <a:off x="5361696" y="5476810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loud 25"/>
          <p:cNvSpPr/>
          <p:nvPr/>
        </p:nvSpPr>
        <p:spPr>
          <a:xfrm>
            <a:off x="5450155" y="2038657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947633" y="245305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2,5 dm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28" name="TextBox 27"/>
          <p:cNvSpPr txBox="1"/>
          <p:nvPr/>
        </p:nvSpPr>
        <p:spPr>
          <a:xfrm>
            <a:off x="5189080" y="1343711"/>
            <a:ext cx="942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2500 ml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30310" y="4163624"/>
            <a:ext cx="98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2500 cm</a:t>
            </a:r>
            <a:endParaRPr lang="en-US" dirty="0"/>
          </a:p>
        </p:txBody>
      </p:sp>
      <p:sp>
        <p:nvSpPr>
          <p:cNvPr id="30" name="Cloud 29"/>
          <p:cNvSpPr/>
          <p:nvPr/>
        </p:nvSpPr>
        <p:spPr>
          <a:xfrm>
            <a:off x="4496993" y="3021966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loud 30"/>
          <p:cNvSpPr/>
          <p:nvPr/>
        </p:nvSpPr>
        <p:spPr>
          <a:xfrm>
            <a:off x="2225944" y="1510030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loud 31"/>
          <p:cNvSpPr/>
          <p:nvPr/>
        </p:nvSpPr>
        <p:spPr>
          <a:xfrm>
            <a:off x="6252694" y="48404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loud 32"/>
          <p:cNvSpPr/>
          <p:nvPr/>
        </p:nvSpPr>
        <p:spPr>
          <a:xfrm>
            <a:off x="2684530" y="5177638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loud 33"/>
          <p:cNvSpPr/>
          <p:nvPr/>
        </p:nvSpPr>
        <p:spPr>
          <a:xfrm>
            <a:off x="4754086" y="909187"/>
            <a:ext cx="1812463" cy="123837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41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www.fi.uu.nl/zoefi/Matenbingo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Inhoud</a:t>
            </a:r>
            <a:r>
              <a:rPr lang="en-US" dirty="0" smtClean="0"/>
              <a:t>: </a:t>
            </a:r>
            <a:r>
              <a:rPr lang="en-US" dirty="0" err="1"/>
              <a:t>s</a:t>
            </a:r>
            <a:r>
              <a:rPr lang="en-US" dirty="0" err="1" smtClean="0"/>
              <a:t>amen</a:t>
            </a:r>
            <a:r>
              <a:rPr lang="en-US" dirty="0" smtClean="0"/>
              <a:t> 1 liter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94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5000</TotalTime>
  <Words>168</Words>
  <Application>Microsoft Macintosh PowerPoint</Application>
  <PresentationFormat>Diavoorstelling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 Theme</vt:lpstr>
      <vt:lpstr>Arena 5 van MathBattle Maten  </vt:lpstr>
      <vt:lpstr>Handige weetjes - lengte</vt:lpstr>
      <vt:lpstr>Handige weetjes - inhoud</vt:lpstr>
      <vt:lpstr>PowerPoint-presentatie</vt:lpstr>
      <vt:lpstr>Handige weetjes - gewicht</vt:lpstr>
      <vt:lpstr>Handige weetjes - tijd</vt:lpstr>
      <vt:lpstr>activiteit</vt:lpstr>
      <vt:lpstr>PowerPoint-presentatie</vt:lpstr>
      <vt:lpstr>www.fi.uu.nl/zoefi/Matenbingo </vt:lpstr>
      <vt:lpstr>HOE GROOT IS…….</vt:lpstr>
    </vt:vector>
  </TitlesOfParts>
  <Company>uu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Arena 2 Handig rekenen  </dc:title>
  <dc:creator>Monica Wijers</dc:creator>
  <cp:lastModifiedBy>Vincent Jonker</cp:lastModifiedBy>
  <cp:revision>12</cp:revision>
  <dcterms:created xsi:type="dcterms:W3CDTF">2014-02-20T11:18:29Z</dcterms:created>
  <dcterms:modified xsi:type="dcterms:W3CDTF">2014-03-19T06:09:09Z</dcterms:modified>
</cp:coreProperties>
</file>