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2"/>
  </p:notesMasterIdLst>
  <p:sldIdLst>
    <p:sldId id="256" r:id="rId2"/>
    <p:sldId id="265" r:id="rId3"/>
    <p:sldId id="266" r:id="rId4"/>
    <p:sldId id="267" r:id="rId5"/>
    <p:sldId id="268" r:id="rId6"/>
    <p:sldId id="269" r:id="rId7"/>
    <p:sldId id="274" r:id="rId8"/>
    <p:sldId id="271" r:id="rId9"/>
    <p:sldId id="257" r:id="rId10"/>
    <p:sldId id="273"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422" autoAdjust="0"/>
  </p:normalViewPr>
  <p:slideViewPr>
    <p:cSldViewPr>
      <p:cViewPr varScale="1">
        <p:scale>
          <a:sx n="121" d="100"/>
          <a:sy n="121" d="100"/>
        </p:scale>
        <p:origin x="19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16F5401-7D62-F8B6-6C84-B8D0BD0A8A8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nl-NL"/>
          </a:p>
        </p:txBody>
      </p:sp>
      <p:sp>
        <p:nvSpPr>
          <p:cNvPr id="37891" name="Rectangle 3">
            <a:extLst>
              <a:ext uri="{FF2B5EF4-FFF2-40B4-BE49-F238E27FC236}">
                <a16:creationId xmlns:a16="http://schemas.microsoft.com/office/drawing/2014/main" id="{7AB941B3-3DD8-9F59-2494-7364504BABB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nl-NL"/>
          </a:p>
        </p:txBody>
      </p:sp>
      <p:sp>
        <p:nvSpPr>
          <p:cNvPr id="12292" name="Rectangle 4">
            <a:extLst>
              <a:ext uri="{FF2B5EF4-FFF2-40B4-BE49-F238E27FC236}">
                <a16:creationId xmlns:a16="http://schemas.microsoft.com/office/drawing/2014/main" id="{D1DE07C8-8234-0ACD-6D55-329193D6F71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a:extLst>
              <a:ext uri="{FF2B5EF4-FFF2-40B4-BE49-F238E27FC236}">
                <a16:creationId xmlns:a16="http://schemas.microsoft.com/office/drawing/2014/main" id="{7864584E-87A9-BA59-72ED-44485BCF547D}"/>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37894" name="Rectangle 6">
            <a:extLst>
              <a:ext uri="{FF2B5EF4-FFF2-40B4-BE49-F238E27FC236}">
                <a16:creationId xmlns:a16="http://schemas.microsoft.com/office/drawing/2014/main" id="{94D17009-B6E1-E6BB-CFDB-3764F06DEF9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nl-NL"/>
          </a:p>
        </p:txBody>
      </p:sp>
      <p:sp>
        <p:nvSpPr>
          <p:cNvPr id="37895" name="Rectangle 7">
            <a:extLst>
              <a:ext uri="{FF2B5EF4-FFF2-40B4-BE49-F238E27FC236}">
                <a16:creationId xmlns:a16="http://schemas.microsoft.com/office/drawing/2014/main" id="{2F0B46A1-FCFE-349E-2B10-08259E8C982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3ACF471-B687-944D-A22C-C8957DF98E77}" type="slidenum">
              <a:rPr lang="nl-NL" altLang="nl-NL"/>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81474F40-35FD-EC58-1C54-F0338FA8B5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61D30A-7B4F-534D-B736-36D929F6C564}" type="slidenum">
              <a:rPr lang="nl-NL" altLang="nl-NL"/>
              <a:pPr/>
              <a:t>3</a:t>
            </a:fld>
            <a:endParaRPr lang="nl-NL" altLang="nl-NL"/>
          </a:p>
        </p:txBody>
      </p:sp>
      <p:sp>
        <p:nvSpPr>
          <p:cNvPr id="13315" name="Rectangle 2">
            <a:extLst>
              <a:ext uri="{FF2B5EF4-FFF2-40B4-BE49-F238E27FC236}">
                <a16:creationId xmlns:a16="http://schemas.microsoft.com/office/drawing/2014/main" id="{1F230AA8-E7FA-7A31-D899-68C82BB7F498}"/>
              </a:ext>
            </a:extLst>
          </p:cNvPr>
          <p:cNvSpPr>
            <a:spLocks noRot="1" noChangeArrowheads="1" noTextEdit="1"/>
          </p:cNvSpPr>
          <p:nvPr>
            <p:ph type="sldImg"/>
          </p:nvPr>
        </p:nvSpPr>
        <p:spPr>
          <a:ln/>
        </p:spPr>
      </p:sp>
      <p:sp>
        <p:nvSpPr>
          <p:cNvPr id="13316" name="Rectangle 3">
            <a:extLst>
              <a:ext uri="{FF2B5EF4-FFF2-40B4-BE49-F238E27FC236}">
                <a16:creationId xmlns:a16="http://schemas.microsoft.com/office/drawing/2014/main" id="{E5076956-1960-F972-8057-C3ED83B816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99931D7A-E734-F603-A4DE-7273158902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B8F940-6E80-F943-8F4E-67808CDAC911}" type="slidenum">
              <a:rPr lang="nl-NL" altLang="nl-NL"/>
              <a:pPr/>
              <a:t>10</a:t>
            </a:fld>
            <a:endParaRPr lang="nl-NL" altLang="nl-NL"/>
          </a:p>
        </p:txBody>
      </p:sp>
      <p:sp>
        <p:nvSpPr>
          <p:cNvPr id="14339" name="Rectangle 2">
            <a:extLst>
              <a:ext uri="{FF2B5EF4-FFF2-40B4-BE49-F238E27FC236}">
                <a16:creationId xmlns:a16="http://schemas.microsoft.com/office/drawing/2014/main" id="{0AA3AA85-2BE4-998C-644D-9472494A3931}"/>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CB935E76-7F72-296F-063D-2DD9A09F78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nl-NL"/>
          </a:p>
        </p:txBody>
      </p:sp>
    </p:spTree>
    <p:extLst>
      <p:ext uri="{BB962C8B-B14F-4D97-AF65-F5344CB8AC3E}">
        <p14:creationId xmlns:p14="http://schemas.microsoft.com/office/powerpoint/2010/main" val="3362648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032622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76850" y="487363"/>
            <a:ext cx="1581150" cy="5913437"/>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533400" y="487363"/>
            <a:ext cx="4591050" cy="5913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773579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33400" y="487363"/>
            <a:ext cx="5943600" cy="427037"/>
          </a:xfrm>
        </p:spPr>
        <p:txBody>
          <a:bodyPr/>
          <a:lstStyle/>
          <a:p>
            <a:r>
              <a:rPr lang="en-US"/>
              <a:t>Click to edit Master title style</a:t>
            </a:r>
            <a:endParaRPr lang="nl-NL"/>
          </a:p>
        </p:txBody>
      </p:sp>
      <p:sp>
        <p:nvSpPr>
          <p:cNvPr id="3" name="Content Placeholder 2"/>
          <p:cNvSpPr>
            <a:spLocks noGrp="1"/>
          </p:cNvSpPr>
          <p:nvPr>
            <p:ph sz="quarter" idx="1"/>
          </p:nvPr>
        </p:nvSpPr>
        <p:spPr>
          <a:xfrm>
            <a:off x="533400" y="1981200"/>
            <a:ext cx="30861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quarter" idx="2"/>
          </p:nvPr>
        </p:nvSpPr>
        <p:spPr>
          <a:xfrm>
            <a:off x="3771900" y="1981200"/>
            <a:ext cx="30861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Content Placeholder 4"/>
          <p:cNvSpPr>
            <a:spLocks noGrp="1"/>
          </p:cNvSpPr>
          <p:nvPr>
            <p:ph sz="quarter" idx="3"/>
          </p:nvPr>
        </p:nvSpPr>
        <p:spPr>
          <a:xfrm>
            <a:off x="533400" y="4267200"/>
            <a:ext cx="30861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Content Placeholder 5"/>
          <p:cNvSpPr>
            <a:spLocks noGrp="1"/>
          </p:cNvSpPr>
          <p:nvPr>
            <p:ph sz="quarter" idx="4"/>
          </p:nvPr>
        </p:nvSpPr>
        <p:spPr>
          <a:xfrm>
            <a:off x="3771900" y="4267200"/>
            <a:ext cx="30861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639593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696831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9027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533400" y="1981200"/>
            <a:ext cx="3086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3771900" y="1981200"/>
            <a:ext cx="3086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341898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254399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Tree>
    <p:extLst>
      <p:ext uri="{BB962C8B-B14F-4D97-AF65-F5344CB8AC3E}">
        <p14:creationId xmlns:p14="http://schemas.microsoft.com/office/powerpoint/2010/main" val="318520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0503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25819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7849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lesscherm">
            <a:extLst>
              <a:ext uri="{FF2B5EF4-FFF2-40B4-BE49-F238E27FC236}">
                <a16:creationId xmlns:a16="http://schemas.microsoft.com/office/drawing/2014/main" id="{7F571968-CE31-9592-9A66-A3153804B7B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2">
            <a:extLst>
              <a:ext uri="{FF2B5EF4-FFF2-40B4-BE49-F238E27FC236}">
                <a16:creationId xmlns:a16="http://schemas.microsoft.com/office/drawing/2014/main" id="{B0AA8BB0-4534-98A4-D2A8-364EA2A12CF9}"/>
              </a:ext>
            </a:extLst>
          </p:cNvPr>
          <p:cNvSpPr>
            <a:spLocks noGrp="1" noChangeArrowheads="1"/>
          </p:cNvSpPr>
          <p:nvPr>
            <p:ph type="title"/>
          </p:nvPr>
        </p:nvSpPr>
        <p:spPr bwMode="auto">
          <a:xfrm>
            <a:off x="533400" y="487363"/>
            <a:ext cx="5943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nl-NL"/>
              <a:t>[titel]</a:t>
            </a:r>
          </a:p>
        </p:txBody>
      </p:sp>
      <p:sp>
        <p:nvSpPr>
          <p:cNvPr id="1028" name="Rectangle 13">
            <a:extLst>
              <a:ext uri="{FF2B5EF4-FFF2-40B4-BE49-F238E27FC236}">
                <a16:creationId xmlns:a16="http://schemas.microsoft.com/office/drawing/2014/main" id="{630C685D-931D-69C5-9BB8-DF46D41D3D08}"/>
              </a:ext>
            </a:extLst>
          </p:cNvPr>
          <p:cNvSpPr>
            <a:spLocks noGrp="1" noChangeArrowheads="1"/>
          </p:cNvSpPr>
          <p:nvPr>
            <p:ph type="body" idx="1"/>
          </p:nvPr>
        </p:nvSpPr>
        <p:spPr bwMode="auto">
          <a:xfrm>
            <a:off x="533400" y="1981200"/>
            <a:ext cx="6324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l-NL"/>
              <a:t>[opdracht]</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ransition advClick="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fontAlgn="base">
        <a:spcBef>
          <a:spcPct val="0"/>
        </a:spcBef>
        <a:spcAft>
          <a:spcPct val="0"/>
        </a:spcAft>
        <a:defRPr sz="2400">
          <a:solidFill>
            <a:schemeClr val="tx2"/>
          </a:solidFill>
          <a:latin typeface="Arial" charset="0"/>
        </a:defRPr>
      </a:lvl6pPr>
      <a:lvl7pPr marL="914400" algn="ctr" rtl="0" fontAlgn="base">
        <a:spcBef>
          <a:spcPct val="0"/>
        </a:spcBef>
        <a:spcAft>
          <a:spcPct val="0"/>
        </a:spcAft>
        <a:defRPr sz="2400">
          <a:solidFill>
            <a:schemeClr val="tx2"/>
          </a:solidFill>
          <a:latin typeface="Arial" charset="0"/>
        </a:defRPr>
      </a:lvl7pPr>
      <a:lvl8pPr marL="1371600" algn="ctr" rtl="0" fontAlgn="base">
        <a:spcBef>
          <a:spcPct val="0"/>
        </a:spcBef>
        <a:spcAft>
          <a:spcPct val="0"/>
        </a:spcAft>
        <a:defRPr sz="2400">
          <a:solidFill>
            <a:schemeClr val="tx2"/>
          </a:solidFill>
          <a:latin typeface="Arial" charset="0"/>
        </a:defRPr>
      </a:lvl8pPr>
      <a:lvl9pPr marL="1828800" algn="ctr" rtl="0" fontAlgn="base">
        <a:spcBef>
          <a:spcPct val="0"/>
        </a:spcBef>
        <a:spcAft>
          <a:spcPct val="0"/>
        </a:spcAft>
        <a:defRPr sz="2400">
          <a:solidFill>
            <a:schemeClr val="tx2"/>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 Target="slide1.xml"/><Relationship Id="rId11" Type="http://schemas.openxmlformats.org/officeDocument/2006/relationships/image" Target="../media/image8.png"/><Relationship Id="rId5" Type="http://schemas.openxmlformats.org/officeDocument/2006/relationships/slide" Target="slide10.xml"/><Relationship Id="rId10" Type="http://schemas.openxmlformats.org/officeDocument/2006/relationships/slide" Target="slide9.xml"/><Relationship Id="rId4" Type="http://schemas.openxmlformats.org/officeDocument/2006/relationships/image" Target="../media/image4.gif"/><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2.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xml"/><Relationship Id="rId11" Type="http://schemas.openxmlformats.org/officeDocument/2006/relationships/image" Target="../media/image8.png"/><Relationship Id="rId5" Type="http://schemas.openxmlformats.org/officeDocument/2006/relationships/slide" Target="slide2.xml"/><Relationship Id="rId10" Type="http://schemas.openxmlformats.org/officeDocument/2006/relationships/slide" Target="slide9.xml"/><Relationship Id="rId4" Type="http://schemas.openxmlformats.org/officeDocument/2006/relationships/image" Target="../media/image2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0.jpeg"/><Relationship Id="rId7" Type="http://schemas.openxmlformats.org/officeDocument/2006/relationships/slide" Target="slide1.xml"/><Relationship Id="rId12"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slide" Target="slide9.xml"/><Relationship Id="rId5" Type="http://schemas.openxmlformats.org/officeDocument/2006/relationships/slide" Target="slide10.xml"/><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10.xm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xml"/><Relationship Id="rId11" Type="http://schemas.openxmlformats.org/officeDocument/2006/relationships/image" Target="../media/image8.png"/><Relationship Id="rId5" Type="http://schemas.openxmlformats.org/officeDocument/2006/relationships/image" Target="../media/image13.png"/><Relationship Id="rId10" Type="http://schemas.openxmlformats.org/officeDocument/2006/relationships/slide" Target="slide9.xml"/><Relationship Id="rId4" Type="http://schemas.openxmlformats.org/officeDocument/2006/relationships/image" Target="../media/image1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0.xml"/><Relationship Id="rId7"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1.xml"/><Relationship Id="rId10"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slide" Target="slide9.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slide" Target="slide1.xml"/><Relationship Id="rId11" Type="http://schemas.openxmlformats.org/officeDocument/2006/relationships/image" Target="../media/image8.png"/><Relationship Id="rId5" Type="http://schemas.openxmlformats.org/officeDocument/2006/relationships/image" Target="../media/image12.png"/><Relationship Id="rId10" Type="http://schemas.openxmlformats.org/officeDocument/2006/relationships/slide" Target="slide9.xml"/><Relationship Id="rId4" Type="http://schemas.openxmlformats.org/officeDocument/2006/relationships/slide" Target="slide10.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8.jpeg"/><Relationship Id="rId7" Type="http://schemas.openxmlformats.org/officeDocument/2006/relationships/slide" Target="slide1.xml"/><Relationship Id="rId12" Type="http://schemas.openxmlformats.org/officeDocument/2006/relationships/image" Target="../media/image8.pn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slide" Target="slide9.xml"/><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slide" Target="slide10.xm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10.xml"/><Relationship Id="rId7" Type="http://schemas.openxmlformats.org/officeDocument/2006/relationships/image" Target="../media/image5.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slide" Target="slide1.xml"/><Relationship Id="rId11" Type="http://schemas.openxmlformats.org/officeDocument/2006/relationships/image" Target="../media/image8.png"/><Relationship Id="rId5" Type="http://schemas.openxmlformats.org/officeDocument/2006/relationships/image" Target="../media/image16.png"/><Relationship Id="rId10" Type="http://schemas.openxmlformats.org/officeDocument/2006/relationships/slide" Target="slide9.xml"/><Relationship Id="rId4" Type="http://schemas.openxmlformats.org/officeDocument/2006/relationships/image" Target="../media/image1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0.xml"/><Relationship Id="rId7" Type="http://schemas.openxmlformats.org/officeDocument/2006/relationships/image" Target="../media/image6.png"/><Relationship Id="rId2"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1.xml"/><Relationship Id="rId10"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hyperlink" Target="http://www.fi.uu.nl/zoefi/zoefi.docent/php/evaluatietryout.php?g=7&amp;b=6&amp;w=2&amp;d=3&amp;o=aanzichten" TargetMode="External"/><Relationship Id="rId7" Type="http://schemas.openxmlformats.org/officeDocument/2006/relationships/image" Target="../media/image7.png"/><Relationship Id="rId2" Type="http://schemas.openxmlformats.org/officeDocument/2006/relationships/image" Target="../media/image21.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1.xm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4" descr="beginscherm">
            <a:extLst>
              <a:ext uri="{FF2B5EF4-FFF2-40B4-BE49-F238E27FC236}">
                <a16:creationId xmlns:a16="http://schemas.microsoft.com/office/drawing/2014/main" id="{2DEFEFB7-2B8C-2A52-5CE1-C47EA3DF03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4" name="Picture 20" descr="vliegtuig">
            <a:extLst>
              <a:ext uri="{FF2B5EF4-FFF2-40B4-BE49-F238E27FC236}">
                <a16:creationId xmlns:a16="http://schemas.microsoft.com/office/drawing/2014/main" id="{C3F25373-6BE0-0160-8370-734298776B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76200"/>
            <a:ext cx="6705600"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2" descr="logoanimatie">
            <a:extLst>
              <a:ext uri="{FF2B5EF4-FFF2-40B4-BE49-F238E27FC236}">
                <a16:creationId xmlns:a16="http://schemas.microsoft.com/office/drawing/2014/main" id="{EB6122DD-4591-521A-AF9C-A72F34909A7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35075" y="3476625"/>
            <a:ext cx="119538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23">
            <a:extLst>
              <a:ext uri="{FF2B5EF4-FFF2-40B4-BE49-F238E27FC236}">
                <a16:creationId xmlns:a16="http://schemas.microsoft.com/office/drawing/2014/main" id="{48415717-6E72-86AD-E872-13D68F5AC327}"/>
              </a:ext>
            </a:extLst>
          </p:cNvPr>
          <p:cNvSpPr txBox="1">
            <a:spLocks noChangeArrowheads="1"/>
          </p:cNvSpPr>
          <p:nvPr/>
        </p:nvSpPr>
        <p:spPr bwMode="auto">
          <a:xfrm>
            <a:off x="3581400" y="5272088"/>
            <a:ext cx="5365750"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sz="2400">
              <a:latin typeface="Arial Black" panose="020B0604020202020204" pitchFamily="34" charset="0"/>
            </a:endParaRPr>
          </a:p>
          <a:p>
            <a:r>
              <a:rPr lang="nl-NL" altLang="nl-NL">
                <a:latin typeface="Arial Black" panose="020B0604020202020204" pitchFamily="34" charset="0"/>
              </a:rPr>
              <a:t>Domein: Meten, meetkunde en verbanden</a:t>
            </a:r>
          </a:p>
          <a:p>
            <a:r>
              <a:rPr lang="nl-NL" altLang="nl-NL">
                <a:latin typeface="Arial Black" panose="020B0604020202020204" pitchFamily="34" charset="0"/>
              </a:rPr>
              <a:t>Thema: Meetkunde</a:t>
            </a:r>
          </a:p>
          <a:p>
            <a:r>
              <a:rPr lang="nl-NL" altLang="nl-NL">
                <a:latin typeface="Arial Black" panose="020B0604020202020204" pitchFamily="34" charset="0"/>
              </a:rPr>
              <a:t>zOEF 7623: </a:t>
            </a:r>
            <a:r>
              <a:rPr lang="nl-NL" altLang="nl-NL">
                <a:solidFill>
                  <a:srgbClr val="0000FF"/>
                </a:solidFill>
                <a:latin typeface="Arial Black" panose="020B0604020202020204" pitchFamily="34" charset="0"/>
              </a:rPr>
              <a:t>Aanzichten</a:t>
            </a:r>
            <a:endParaRPr lang="nl-NL" altLang="nl-NL">
              <a:latin typeface="Arial Black" panose="020B0604020202020204" pitchFamily="34" charset="0"/>
            </a:endParaRPr>
          </a:p>
        </p:txBody>
      </p:sp>
      <p:sp>
        <p:nvSpPr>
          <p:cNvPr id="2054" name="Text Box 25">
            <a:hlinkClick r:id="rId5" action="ppaction://hlinksldjump"/>
            <a:extLst>
              <a:ext uri="{FF2B5EF4-FFF2-40B4-BE49-F238E27FC236}">
                <a16:creationId xmlns:a16="http://schemas.microsoft.com/office/drawing/2014/main" id="{93BB5CF6-0937-1C69-84E1-7C74308C754B}"/>
              </a:ext>
            </a:extLst>
          </p:cNvPr>
          <p:cNvSpPr txBox="1">
            <a:spLocks noChangeArrowheads="1"/>
          </p:cNvSpPr>
          <p:nvPr/>
        </p:nvSpPr>
        <p:spPr bwMode="auto">
          <a:xfrm>
            <a:off x="1295400" y="4953000"/>
            <a:ext cx="11160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sz="1300" b="1">
                <a:solidFill>
                  <a:srgbClr val="DE0000"/>
                </a:solidFill>
              </a:rPr>
              <a:t>Docenten-</a:t>
            </a:r>
          </a:p>
          <a:p>
            <a:pPr algn="ctr"/>
            <a:r>
              <a:rPr lang="nl-NL" altLang="nl-NL" sz="1300" b="1">
                <a:solidFill>
                  <a:srgbClr val="DE0000"/>
                </a:solidFill>
              </a:rPr>
              <a:t>handleiding</a:t>
            </a:r>
          </a:p>
        </p:txBody>
      </p:sp>
      <p:pic>
        <p:nvPicPr>
          <p:cNvPr id="2056" name="Afbeelding 14" descr="begin.png">
            <a:hlinkClick r:id="rId6" action="ppaction://hlinksldjump"/>
            <a:extLst>
              <a:ext uri="{FF2B5EF4-FFF2-40B4-BE49-F238E27FC236}">
                <a16:creationId xmlns:a16="http://schemas.microsoft.com/office/drawing/2014/main" id="{2893DA13-8D5B-1558-23D6-8294E475498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Afbeelding 15" descr="vorige.png">
            <a:hlinkClick r:id="" action="ppaction://hlinkshowjump?jump=previousslide"/>
            <a:extLst>
              <a:ext uri="{FF2B5EF4-FFF2-40B4-BE49-F238E27FC236}">
                <a16:creationId xmlns:a16="http://schemas.microsoft.com/office/drawing/2014/main" id="{1F4F0DAA-0A37-8585-8B73-14462254506F}"/>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Afbeelding 16" descr="volgende.png">
            <a:hlinkClick r:id="" action="ppaction://hlinkshowjump?jump=nextslide"/>
            <a:extLst>
              <a:ext uri="{FF2B5EF4-FFF2-40B4-BE49-F238E27FC236}">
                <a16:creationId xmlns:a16="http://schemas.microsoft.com/office/drawing/2014/main" id="{C186113B-00E8-E153-AF6F-54E2271C6659}"/>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Afbeelding 17" descr="einde.png">
            <a:hlinkClick r:id="rId10" action="ppaction://hlinksldjump"/>
            <a:extLst>
              <a:ext uri="{FF2B5EF4-FFF2-40B4-BE49-F238E27FC236}">
                <a16:creationId xmlns:a16="http://schemas.microsoft.com/office/drawing/2014/main" id="{D3258638-D35E-FA49-4944-1CD22FE4F382}"/>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accel="50000" decel="50000" fill="hold" nodeType="withEffect">
                                  <p:stCondLst>
                                    <p:cond delay="0"/>
                                  </p:stCondLst>
                                  <p:childTnLst>
                                    <p:set>
                                      <p:cBhvr>
                                        <p:cTn id="6" dur="1" fill="hold">
                                          <p:stCondLst>
                                            <p:cond delay="0"/>
                                          </p:stCondLst>
                                        </p:cTn>
                                        <p:tgtEl>
                                          <p:spTgt spid="6164"/>
                                        </p:tgtEl>
                                        <p:attrNameLst>
                                          <p:attrName>style.visibility</p:attrName>
                                        </p:attrNameLst>
                                      </p:cBhvr>
                                      <p:to>
                                        <p:strVal val="visible"/>
                                      </p:to>
                                    </p:set>
                                    <p:anim calcmode="lin" valueType="num">
                                      <p:cBhvr additive="base">
                                        <p:cTn id="7" dur="3000" fill="hold"/>
                                        <p:tgtEl>
                                          <p:spTgt spid="6164"/>
                                        </p:tgtEl>
                                        <p:attrNameLst>
                                          <p:attrName>ppt_x</p:attrName>
                                        </p:attrNameLst>
                                      </p:cBhvr>
                                      <p:tavLst>
                                        <p:tav tm="0">
                                          <p:val>
                                            <p:strVal val="1+#ppt_w/2"/>
                                          </p:val>
                                        </p:tav>
                                        <p:tav tm="100000">
                                          <p:val>
                                            <p:strVal val="#ppt_x"/>
                                          </p:val>
                                        </p:tav>
                                      </p:tavLst>
                                    </p:anim>
                                    <p:anim calcmode="lin" valueType="num">
                                      <p:cBhvr additive="base">
                                        <p:cTn id="8" dur="3000" fill="hold"/>
                                        <p:tgtEl>
                                          <p:spTgt spid="6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lerarenhandleiding">
            <a:extLst>
              <a:ext uri="{FF2B5EF4-FFF2-40B4-BE49-F238E27FC236}">
                <a16:creationId xmlns:a16="http://schemas.microsoft.com/office/drawing/2014/main" id="{0D2007EC-86E5-DAEC-F80A-3951AB43EB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3">
            <a:extLst>
              <a:ext uri="{FF2B5EF4-FFF2-40B4-BE49-F238E27FC236}">
                <a16:creationId xmlns:a16="http://schemas.microsoft.com/office/drawing/2014/main" id="{584BB166-9C90-095B-FD60-6FE884860C79}"/>
              </a:ext>
            </a:extLst>
          </p:cNvPr>
          <p:cNvSpPr txBox="1">
            <a:spLocks noChangeArrowheads="1"/>
          </p:cNvSpPr>
          <p:nvPr/>
        </p:nvSpPr>
        <p:spPr bwMode="auto">
          <a:xfrm>
            <a:off x="468313" y="476250"/>
            <a:ext cx="6983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nl-NL" sz="2400">
                <a:latin typeface="Arial Black" panose="020B0604020202020204" pitchFamily="34" charset="0"/>
              </a:rPr>
              <a:t>Docentenhandleiding</a:t>
            </a:r>
          </a:p>
        </p:txBody>
      </p:sp>
      <p:pic>
        <p:nvPicPr>
          <p:cNvPr id="11268" name="Picture 4" descr="terugknop">
            <a:hlinkClick r:id="" action="ppaction://hlinkshowjump?jump=lastslideviewed"/>
            <a:extLst>
              <a:ext uri="{FF2B5EF4-FFF2-40B4-BE49-F238E27FC236}">
                <a16:creationId xmlns:a16="http://schemas.microsoft.com/office/drawing/2014/main" id="{D54E6A6B-DD4F-8ECE-1B07-F817B6EC9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457200"/>
            <a:ext cx="8382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5">
            <a:extLst>
              <a:ext uri="{FF2B5EF4-FFF2-40B4-BE49-F238E27FC236}">
                <a16:creationId xmlns:a16="http://schemas.microsoft.com/office/drawing/2014/main" id="{CF35BCE4-0B1E-453C-53C2-BBCDE4B51CB1}"/>
              </a:ext>
            </a:extLst>
          </p:cNvPr>
          <p:cNvSpPr>
            <a:spLocks noGrp="1" noChangeArrowheads="1"/>
          </p:cNvSpPr>
          <p:nvPr>
            <p:ph type="body" idx="1"/>
          </p:nvPr>
        </p:nvSpPr>
        <p:spPr>
          <a:xfrm>
            <a:off x="574675" y="1484313"/>
            <a:ext cx="7885113" cy="4611687"/>
          </a:xfrm>
          <a:solidFill>
            <a:srgbClr val="EEF7F8"/>
          </a:solidFill>
        </p:spPr>
        <p:txBody>
          <a:bodyPr/>
          <a:lstStyle/>
          <a:p>
            <a:pPr eaLnBrk="1" hangingPunct="1">
              <a:lnSpc>
                <a:spcPct val="80000"/>
              </a:lnSpc>
            </a:pPr>
            <a:r>
              <a:rPr lang="nl-NL" altLang="nl-NL" sz="1400" b="1" u="sng">
                <a:hlinkClick r:id="rId5" action="ppaction://hlinksldjump"/>
              </a:rPr>
              <a:t>‘</a:t>
            </a:r>
            <a:r>
              <a:rPr lang="nl-NL" altLang="nl-NL" sz="1400" b="1" u="sng">
                <a:latin typeface="Arial Black" panose="020B0604020202020204" pitchFamily="34" charset="0"/>
                <a:hlinkClick r:id="rId5" action="ppaction://hlinksldjump"/>
              </a:rPr>
              <a:t>t Is maar hoe je ‘t bekijkt</a:t>
            </a:r>
            <a:endParaRPr lang="nl-NL" altLang="nl-NL" sz="1400" b="1" u="sng">
              <a:latin typeface="Arial Black" panose="020B0604020202020204" pitchFamily="34" charset="0"/>
            </a:endParaRPr>
          </a:p>
          <a:p>
            <a:pPr eaLnBrk="1" hangingPunct="1">
              <a:lnSpc>
                <a:spcPct val="80000"/>
              </a:lnSpc>
            </a:pPr>
            <a:r>
              <a:rPr lang="nl-NL" altLang="nl-NL" sz="1400" b="1"/>
              <a:t>Doel: </a:t>
            </a:r>
            <a:r>
              <a:rPr lang="nl-NL" altLang="nl-NL" sz="1400"/>
              <a:t>Aanzichten van een object bepalen.</a:t>
            </a:r>
          </a:p>
          <a:p>
            <a:pPr eaLnBrk="1" hangingPunct="1">
              <a:lnSpc>
                <a:spcPct val="80000"/>
              </a:lnSpc>
            </a:pPr>
            <a:r>
              <a:rPr lang="nl-NL" altLang="nl-NL" sz="1400" b="1"/>
              <a:t>Omschrijving:</a:t>
            </a:r>
            <a:r>
              <a:rPr lang="nl-NL" altLang="nl-NL" sz="1400"/>
              <a:t> Leerlingen bepalen welke tekeningen een aanzicht zijn van een gegeven ruimtelijk figuur.</a:t>
            </a:r>
          </a:p>
          <a:p>
            <a:pPr eaLnBrk="1" hangingPunct="1">
              <a:lnSpc>
                <a:spcPct val="80000"/>
              </a:lnSpc>
            </a:pPr>
            <a:r>
              <a:rPr lang="nl-NL" altLang="nl-NL" sz="1400" b="1"/>
              <a:t>Werkwijze</a:t>
            </a:r>
            <a:r>
              <a:rPr lang="nl-NL" altLang="nl-NL" sz="1400"/>
              <a:t>: </a:t>
            </a:r>
          </a:p>
          <a:p>
            <a:pPr eaLnBrk="1" hangingPunct="1">
              <a:lnSpc>
                <a:spcPct val="80000"/>
              </a:lnSpc>
            </a:pPr>
            <a:r>
              <a:rPr lang="nl-NL" altLang="nl-NL" sz="1400"/>
              <a:t>1. Met enkele voorbeelden wordt duidelijk gemaakt wat bedoeld wordt met ‘aanzichten’.</a:t>
            </a:r>
          </a:p>
          <a:p>
            <a:pPr eaLnBrk="1" hangingPunct="1">
              <a:lnSpc>
                <a:spcPct val="80000"/>
              </a:lnSpc>
            </a:pPr>
            <a:r>
              <a:rPr lang="nl-NL" altLang="nl-NL" sz="1400"/>
              <a:t>2. Kijkspel: Verdeel de klas in twee teams. Een ruimtelijk figuur wordt gepresenteerd. Elk team mag om de beurt op een gekozen knop klikken. Verschijnt er een aanzicht dan kan het team een punt verdienen. Steeds als er een tekening in beeld verschijnt kunt u de leerlingen in het team laten stemmen door hen te vragen: ‘Wie denkt dat dit een aanzicht is van het figuur?’ Geef even bedenktijd, desnoods laten overleggen in tweetallen. Laat regelmatig leerlingen hun keuze toelichten.</a:t>
            </a:r>
            <a:br>
              <a:rPr lang="nl-NL" altLang="nl-NL" sz="1400"/>
            </a:br>
            <a:r>
              <a:rPr lang="nl-NL" altLang="nl-NL" sz="1400"/>
              <a:t>Hou de stand bij op het bord (of een blaadje). Welk team weet de meeste punten te verzamelen?</a:t>
            </a:r>
          </a:p>
          <a:p>
            <a:pPr eaLnBrk="1" hangingPunct="1">
              <a:lnSpc>
                <a:spcPct val="80000"/>
              </a:lnSpc>
            </a:pPr>
            <a:r>
              <a:rPr lang="nl-NL" altLang="nl-NL" sz="1400" b="1"/>
              <a:t>Materiaal:</a:t>
            </a:r>
            <a:r>
              <a:rPr lang="nl-NL" altLang="nl-NL" sz="1400"/>
              <a:t> Leerlingen gebruiken hierbij geen materiaal.</a:t>
            </a:r>
          </a:p>
          <a:p>
            <a:pPr eaLnBrk="1" hangingPunct="1">
              <a:lnSpc>
                <a:spcPct val="80000"/>
              </a:lnSpc>
            </a:pPr>
            <a:endParaRPr lang="nl-NL" altLang="nl-NL" sz="1400"/>
          </a:p>
          <a:p>
            <a:pPr eaLnBrk="1" hangingPunct="1">
              <a:lnSpc>
                <a:spcPct val="80000"/>
              </a:lnSpc>
            </a:pPr>
            <a:endParaRPr lang="nl-NL" altLang="nl-NL" sz="1400"/>
          </a:p>
          <a:p>
            <a:pPr eaLnBrk="1" hangingPunct="1">
              <a:lnSpc>
                <a:spcPct val="80000"/>
              </a:lnSpc>
            </a:pPr>
            <a:endParaRPr lang="nl-NL" altLang="nl-NL" sz="1400"/>
          </a:p>
          <a:p>
            <a:pPr eaLnBrk="1" hangingPunct="1">
              <a:lnSpc>
                <a:spcPct val="80000"/>
              </a:lnSpc>
            </a:pPr>
            <a:endParaRPr lang="nl-NL" altLang="nl-NL" sz="1400"/>
          </a:p>
          <a:p>
            <a:pPr eaLnBrk="1" hangingPunct="1">
              <a:lnSpc>
                <a:spcPct val="80000"/>
              </a:lnSpc>
            </a:pPr>
            <a:endParaRPr lang="nl-NL" altLang="nl-NL" sz="1400"/>
          </a:p>
          <a:p>
            <a:pPr eaLnBrk="1" hangingPunct="1">
              <a:lnSpc>
                <a:spcPct val="80000"/>
              </a:lnSpc>
            </a:pPr>
            <a:endParaRPr lang="nl-NL" altLang="nl-NL" sz="1400"/>
          </a:p>
          <a:p>
            <a:pPr eaLnBrk="1" hangingPunct="1">
              <a:lnSpc>
                <a:spcPct val="80000"/>
              </a:lnSpc>
            </a:pPr>
            <a:r>
              <a:rPr lang="nl-NL" altLang="nl-NL" sz="1400" b="1" i="1">
                <a:solidFill>
                  <a:srgbClr val="003399"/>
                </a:solidFill>
              </a:rPr>
              <a:t>Zoekwoord:</a:t>
            </a:r>
            <a:r>
              <a:rPr lang="nl-NL" altLang="nl-NL" sz="1400" i="1">
                <a:solidFill>
                  <a:srgbClr val="003399"/>
                </a:solidFill>
              </a:rPr>
              <a:t> Meetkunde</a:t>
            </a:r>
          </a:p>
          <a:p>
            <a:pPr eaLnBrk="1" hangingPunct="1">
              <a:lnSpc>
                <a:spcPct val="80000"/>
              </a:lnSpc>
            </a:pPr>
            <a:endParaRPr lang="nl-NL" altLang="nl-NL" sz="1400"/>
          </a:p>
        </p:txBody>
      </p:sp>
      <p:sp>
        <p:nvSpPr>
          <p:cNvPr id="11270" name="Text Box 59">
            <a:extLst>
              <a:ext uri="{FF2B5EF4-FFF2-40B4-BE49-F238E27FC236}">
                <a16:creationId xmlns:a16="http://schemas.microsoft.com/office/drawing/2014/main" id="{93003E97-2E29-1F1C-BE18-C6B3B36BD323}"/>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pic>
        <p:nvPicPr>
          <p:cNvPr id="11277" name="Afbeelding 14" descr="begin.png">
            <a:hlinkClick r:id="rId6" action="ppaction://hlinksldjump"/>
            <a:extLst>
              <a:ext uri="{FF2B5EF4-FFF2-40B4-BE49-F238E27FC236}">
                <a16:creationId xmlns:a16="http://schemas.microsoft.com/office/drawing/2014/main" id="{0885551B-94F8-474D-50EE-D50D016BE1F1}"/>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8" name="Afbeelding 15" descr="vorige.png">
            <a:hlinkClick r:id="" action="ppaction://hlinkshowjump?jump=previousslide"/>
            <a:extLst>
              <a:ext uri="{FF2B5EF4-FFF2-40B4-BE49-F238E27FC236}">
                <a16:creationId xmlns:a16="http://schemas.microsoft.com/office/drawing/2014/main" id="{09797FF5-8598-D1E5-BD2E-82C4964FE617}"/>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9" name="Afbeelding 16" descr="volgende.png">
            <a:hlinkClick r:id="" action="ppaction://hlinkshowjump?jump=nextslide"/>
            <a:extLst>
              <a:ext uri="{FF2B5EF4-FFF2-40B4-BE49-F238E27FC236}">
                <a16:creationId xmlns:a16="http://schemas.microsoft.com/office/drawing/2014/main" id="{0E54EACA-CFC7-D9CA-72D9-DC70EDF929F4}"/>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Afbeelding 17" descr="einde.png">
            <a:hlinkClick r:id="rId10" action="ppaction://hlinksldjump"/>
            <a:extLst>
              <a:ext uri="{FF2B5EF4-FFF2-40B4-BE49-F238E27FC236}">
                <a16:creationId xmlns:a16="http://schemas.microsoft.com/office/drawing/2014/main" id="{07C1A81C-CE1D-AD8D-0F8E-EE58EB87FF35}"/>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F0C30AA-BFD9-04E3-4811-8170167F8739}"/>
              </a:ext>
            </a:extLst>
          </p:cNvPr>
          <p:cNvSpPr>
            <a:spLocks noGrp="1" noChangeArrowheads="1"/>
          </p:cNvSpPr>
          <p:nvPr>
            <p:ph type="title"/>
          </p:nvPr>
        </p:nvSpPr>
        <p:spPr/>
        <p:txBody>
          <a:bodyPr/>
          <a:lstStyle/>
          <a:p>
            <a:pPr eaLnBrk="1" hangingPunct="1"/>
            <a:endParaRPr lang="nl-NL" altLang="nl-NL"/>
          </a:p>
        </p:txBody>
      </p:sp>
      <p:grpSp>
        <p:nvGrpSpPr>
          <p:cNvPr id="3099" name="Group 27">
            <a:extLst>
              <a:ext uri="{FF2B5EF4-FFF2-40B4-BE49-F238E27FC236}">
                <a16:creationId xmlns:a16="http://schemas.microsoft.com/office/drawing/2014/main" id="{7AC1C7A8-B361-E5CC-B21B-0A50B672FF38}"/>
              </a:ext>
            </a:extLst>
          </p:cNvPr>
          <p:cNvGrpSpPr>
            <a:grpSpLocks/>
          </p:cNvGrpSpPr>
          <p:nvPr/>
        </p:nvGrpSpPr>
        <p:grpSpPr bwMode="auto">
          <a:xfrm>
            <a:off x="1116013" y="1412875"/>
            <a:ext cx="2443162" cy="4759325"/>
            <a:chOff x="703" y="890"/>
            <a:chExt cx="1539" cy="2998"/>
          </a:xfrm>
        </p:grpSpPr>
        <p:pic>
          <p:nvPicPr>
            <p:cNvPr id="58371" name="Picture 3" descr="Mercedes%20bus">
              <a:extLst>
                <a:ext uri="{FF2B5EF4-FFF2-40B4-BE49-F238E27FC236}">
                  <a16:creationId xmlns:a16="http://schemas.microsoft.com/office/drawing/2014/main" id="{1A559C5A-44B3-A084-F2B4-2552414B41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 y="890"/>
              <a:ext cx="1250" cy="2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2" name="Text Box 4">
              <a:extLst>
                <a:ext uri="{FF2B5EF4-FFF2-40B4-BE49-F238E27FC236}">
                  <a16:creationId xmlns:a16="http://schemas.microsoft.com/office/drawing/2014/main" id="{D392DAB8-4824-F653-E86E-2DA782EBCA0E}"/>
                </a:ext>
              </a:extLst>
            </p:cNvPr>
            <p:cNvSpPr txBox="1">
              <a:spLocks noChangeArrowheads="1"/>
            </p:cNvSpPr>
            <p:nvPr/>
          </p:nvSpPr>
          <p:spPr bwMode="auto">
            <a:xfrm>
              <a:off x="703" y="3446"/>
              <a:ext cx="1539"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a:t>Dit zijn aanzichten </a:t>
              </a:r>
            </a:p>
            <a:p>
              <a:r>
                <a:rPr lang="nl-NL" altLang="nl-NL" sz="2000"/>
                <a:t>van een bestelbusje</a:t>
              </a:r>
            </a:p>
          </p:txBody>
        </p:sp>
      </p:grpSp>
      <p:grpSp>
        <p:nvGrpSpPr>
          <p:cNvPr id="2" name="Group 5">
            <a:extLst>
              <a:ext uri="{FF2B5EF4-FFF2-40B4-BE49-F238E27FC236}">
                <a16:creationId xmlns:a16="http://schemas.microsoft.com/office/drawing/2014/main" id="{D10DA963-F5AD-86E3-11D4-6B437880CAF5}"/>
              </a:ext>
            </a:extLst>
          </p:cNvPr>
          <p:cNvGrpSpPr>
            <a:grpSpLocks/>
          </p:cNvGrpSpPr>
          <p:nvPr/>
        </p:nvGrpSpPr>
        <p:grpSpPr bwMode="auto">
          <a:xfrm>
            <a:off x="4643438" y="2230438"/>
            <a:ext cx="3810000" cy="3941762"/>
            <a:chOff x="2925" y="1298"/>
            <a:chExt cx="2400" cy="2483"/>
          </a:xfrm>
        </p:grpSpPr>
        <p:pic>
          <p:nvPicPr>
            <p:cNvPr id="3091" name="Picture 6" descr="blackberry8800">
              <a:extLst>
                <a:ext uri="{FF2B5EF4-FFF2-40B4-BE49-F238E27FC236}">
                  <a16:creationId xmlns:a16="http://schemas.microsoft.com/office/drawing/2014/main" id="{1FC2AC81-6CBF-F50C-E8CA-CAFCCF6A76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5" y="1298"/>
              <a:ext cx="2400" cy="1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2" name="Text Box 7">
              <a:extLst>
                <a:ext uri="{FF2B5EF4-FFF2-40B4-BE49-F238E27FC236}">
                  <a16:creationId xmlns:a16="http://schemas.microsoft.com/office/drawing/2014/main" id="{259941B5-E41C-70A7-6258-84A5E6182F90}"/>
                </a:ext>
              </a:extLst>
            </p:cNvPr>
            <p:cNvSpPr txBox="1">
              <a:spLocks noChangeArrowheads="1"/>
            </p:cNvSpPr>
            <p:nvPr/>
          </p:nvSpPr>
          <p:spPr bwMode="auto">
            <a:xfrm>
              <a:off x="3243" y="3339"/>
              <a:ext cx="161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a:t>en dit zijn aanzichten</a:t>
              </a:r>
            </a:p>
            <a:p>
              <a:r>
                <a:rPr lang="nl-NL" altLang="nl-NL" sz="2000"/>
                <a:t>van een Blackberry.</a:t>
              </a:r>
            </a:p>
          </p:txBody>
        </p:sp>
      </p:grpSp>
      <p:grpSp>
        <p:nvGrpSpPr>
          <p:cNvPr id="3" name="Group 8">
            <a:extLst>
              <a:ext uri="{FF2B5EF4-FFF2-40B4-BE49-F238E27FC236}">
                <a16:creationId xmlns:a16="http://schemas.microsoft.com/office/drawing/2014/main" id="{58AD9A2A-FADB-3270-1427-FDC2FB8BF538}"/>
              </a:ext>
            </a:extLst>
          </p:cNvPr>
          <p:cNvGrpSpPr>
            <a:grpSpLocks/>
          </p:cNvGrpSpPr>
          <p:nvPr/>
        </p:nvGrpSpPr>
        <p:grpSpPr bwMode="auto">
          <a:xfrm>
            <a:off x="5334000" y="5334000"/>
            <a:ext cx="3270250" cy="995363"/>
            <a:chOff x="3360" y="3385"/>
            <a:chExt cx="2060" cy="627"/>
          </a:xfrm>
        </p:grpSpPr>
        <p:sp>
          <p:nvSpPr>
            <p:cNvPr id="3084" name="AutoShape 9">
              <a:extLst>
                <a:ext uri="{FF2B5EF4-FFF2-40B4-BE49-F238E27FC236}">
                  <a16:creationId xmlns:a16="http://schemas.microsoft.com/office/drawing/2014/main" id="{76AE16FA-DBED-6E27-0ECD-287951A1AAED}"/>
                </a:ext>
              </a:extLst>
            </p:cNvPr>
            <p:cNvSpPr>
              <a:spLocks noChangeArrowheads="1"/>
            </p:cNvSpPr>
            <p:nvPr/>
          </p:nvSpPr>
          <p:spPr bwMode="auto">
            <a:xfrm>
              <a:off x="3360" y="3385"/>
              <a:ext cx="2060" cy="627"/>
            </a:xfrm>
            <a:prstGeom prst="roundRect">
              <a:avLst>
                <a:gd name="adj" fmla="val 16667"/>
              </a:avLst>
            </a:prstGeom>
            <a:solidFill>
              <a:srgbClr val="EAEAEA"/>
            </a:solidFill>
            <a:ln w="57150" cmpd="thinThick">
              <a:solidFill>
                <a:srgbClr val="E41A22"/>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baseline="-25000"/>
            </a:p>
          </p:txBody>
        </p:sp>
        <p:sp>
          <p:nvSpPr>
            <p:cNvPr id="3085" name="Text Box 10">
              <a:extLst>
                <a:ext uri="{FF2B5EF4-FFF2-40B4-BE49-F238E27FC236}">
                  <a16:creationId xmlns:a16="http://schemas.microsoft.com/office/drawing/2014/main" id="{50CF30B5-205F-0CAB-D9D6-EAFC39491200}"/>
                </a:ext>
              </a:extLst>
            </p:cNvPr>
            <p:cNvSpPr txBox="1">
              <a:spLocks noChangeArrowheads="1"/>
            </p:cNvSpPr>
            <p:nvPr/>
          </p:nvSpPr>
          <p:spPr bwMode="auto">
            <a:xfrm>
              <a:off x="3405" y="3475"/>
              <a:ext cx="13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nl-NL" altLang="nl-NL" sz="1600"/>
                <a:t>Met de hele klas.</a:t>
              </a:r>
            </a:p>
          </p:txBody>
        </p:sp>
        <p:pic>
          <p:nvPicPr>
            <p:cNvPr id="3086" name="Picture 11" descr="spreekwolkjes">
              <a:extLst>
                <a:ext uri="{FF2B5EF4-FFF2-40B4-BE49-F238E27FC236}">
                  <a16:creationId xmlns:a16="http://schemas.microsoft.com/office/drawing/2014/main" id="{9EDF4D76-98ED-91DC-F1CA-D3E23AC11E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6" y="3520"/>
              <a:ext cx="376"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7" name="Group 12">
              <a:extLst>
                <a:ext uri="{FF2B5EF4-FFF2-40B4-BE49-F238E27FC236}">
                  <a16:creationId xmlns:a16="http://schemas.microsoft.com/office/drawing/2014/main" id="{AAF06733-9DC6-DA6D-40E7-6644DAE432C4}"/>
                </a:ext>
              </a:extLst>
            </p:cNvPr>
            <p:cNvGrpSpPr>
              <a:grpSpLocks/>
            </p:cNvGrpSpPr>
            <p:nvPr/>
          </p:nvGrpSpPr>
          <p:grpSpPr bwMode="auto">
            <a:xfrm>
              <a:off x="5284" y="3471"/>
              <a:ext cx="96" cy="95"/>
              <a:chOff x="1008" y="2688"/>
              <a:chExt cx="576" cy="576"/>
            </a:xfrm>
          </p:grpSpPr>
          <p:sp>
            <p:nvSpPr>
              <p:cNvPr id="3088" name="Rectangle 13">
                <a:extLst>
                  <a:ext uri="{FF2B5EF4-FFF2-40B4-BE49-F238E27FC236}">
                    <a16:creationId xmlns:a16="http://schemas.microsoft.com/office/drawing/2014/main" id="{744CE363-ACE1-554D-6B06-FFFC484CC068}"/>
                  </a:ext>
                </a:extLst>
              </p:cNvPr>
              <p:cNvSpPr>
                <a:spLocks noChangeArrowheads="1"/>
              </p:cNvSpPr>
              <p:nvPr/>
            </p:nvSpPr>
            <p:spPr bwMode="auto">
              <a:xfrm>
                <a:off x="1008" y="2688"/>
                <a:ext cx="576" cy="576"/>
              </a:xfrm>
              <a:prstGeom prst="rect">
                <a:avLst/>
              </a:prstGeom>
              <a:solidFill>
                <a:schemeClr val="bg1"/>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3089" name="Line 14">
                <a:extLst>
                  <a:ext uri="{FF2B5EF4-FFF2-40B4-BE49-F238E27FC236}">
                    <a16:creationId xmlns:a16="http://schemas.microsoft.com/office/drawing/2014/main" id="{F018036D-481E-3B5A-488F-1EEE3C4508A2}"/>
                  </a:ext>
                </a:extLst>
              </p:cNvPr>
              <p:cNvSpPr>
                <a:spLocks noChangeShapeType="1"/>
              </p:cNvSpPr>
              <p:nvPr/>
            </p:nvSpPr>
            <p:spPr bwMode="auto">
              <a:xfrm>
                <a:off x="1008" y="2688"/>
                <a:ext cx="576" cy="57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3090" name="Line 15">
                <a:extLst>
                  <a:ext uri="{FF2B5EF4-FFF2-40B4-BE49-F238E27FC236}">
                    <a16:creationId xmlns:a16="http://schemas.microsoft.com/office/drawing/2014/main" id="{093DD373-9B28-EA56-E1AC-00A80C93D579}"/>
                  </a:ext>
                </a:extLst>
              </p:cNvPr>
              <p:cNvSpPr>
                <a:spLocks noChangeShapeType="1"/>
              </p:cNvSpPr>
              <p:nvPr/>
            </p:nvSpPr>
            <p:spPr bwMode="auto">
              <a:xfrm flipV="1">
                <a:off x="1008" y="2688"/>
                <a:ext cx="576" cy="57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sp>
        <p:nvSpPr>
          <p:cNvPr id="3079" name="Text Box 16">
            <a:extLst>
              <a:ext uri="{FF2B5EF4-FFF2-40B4-BE49-F238E27FC236}">
                <a16:creationId xmlns:a16="http://schemas.microsoft.com/office/drawing/2014/main" id="{30838DBE-38AD-E65A-26A9-77E6B0D4939F}"/>
              </a:ext>
            </a:extLst>
          </p:cNvPr>
          <p:cNvSpPr txBox="1">
            <a:spLocks noChangeArrowheads="1"/>
          </p:cNvSpPr>
          <p:nvPr/>
        </p:nvSpPr>
        <p:spPr bwMode="auto">
          <a:xfrm>
            <a:off x="971550" y="476250"/>
            <a:ext cx="5157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3080" name="Picture 18" descr="vlag">
            <a:hlinkClick r:id="rId5" action="ppaction://hlinksldjump"/>
            <a:extLst>
              <a:ext uri="{FF2B5EF4-FFF2-40B4-BE49-F238E27FC236}">
                <a16:creationId xmlns:a16="http://schemas.microsoft.com/office/drawing/2014/main" id="{E8F8CBC6-3DE6-C852-940C-464D2D15FBD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Text Box 19">
            <a:extLst>
              <a:ext uri="{FF2B5EF4-FFF2-40B4-BE49-F238E27FC236}">
                <a16:creationId xmlns:a16="http://schemas.microsoft.com/office/drawing/2014/main" id="{D0B359CC-1ACF-E54D-35D4-5B69F768684D}"/>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sp>
        <p:nvSpPr>
          <p:cNvPr id="58388" name="Text Box 20">
            <a:extLst>
              <a:ext uri="{FF2B5EF4-FFF2-40B4-BE49-F238E27FC236}">
                <a16:creationId xmlns:a16="http://schemas.microsoft.com/office/drawing/2014/main" id="{BA54FA1E-AF7E-D762-400F-7FDC4311AF36}"/>
              </a:ext>
            </a:extLst>
          </p:cNvPr>
          <p:cNvSpPr txBox="1">
            <a:spLocks noChangeArrowheads="1"/>
          </p:cNvSpPr>
          <p:nvPr/>
        </p:nvSpPr>
        <p:spPr bwMode="auto">
          <a:xfrm>
            <a:off x="990600" y="2133600"/>
            <a:ext cx="5173663"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t>Deze les gaat over aanzichten. </a:t>
            </a:r>
          </a:p>
          <a:p>
            <a:r>
              <a:rPr lang="nl-NL" altLang="nl-NL" sz="2800"/>
              <a:t>We gaan eerst een </a:t>
            </a:r>
          </a:p>
          <a:p>
            <a:r>
              <a:rPr lang="nl-NL" altLang="nl-NL" sz="2800"/>
              <a:t>paar voorbeelden bekijken.</a:t>
            </a:r>
          </a:p>
        </p:txBody>
      </p:sp>
      <p:sp>
        <p:nvSpPr>
          <p:cNvPr id="58390" name="AutoShape 22">
            <a:hlinkClick r:id="" action="ppaction://hlinkshowjump?jump=nextslide"/>
            <a:extLst>
              <a:ext uri="{FF2B5EF4-FFF2-40B4-BE49-F238E27FC236}">
                <a16:creationId xmlns:a16="http://schemas.microsoft.com/office/drawing/2014/main" id="{64063A66-77FF-2A76-58D3-7B9044DDC3DC}"/>
              </a:ext>
            </a:extLst>
          </p:cNvPr>
          <p:cNvSpPr>
            <a:spLocks noChangeArrowheads="1"/>
          </p:cNvSpPr>
          <p:nvPr/>
        </p:nvSpPr>
        <p:spPr bwMode="auto">
          <a:xfrm>
            <a:off x="1143000" y="5334000"/>
            <a:ext cx="1655763" cy="990600"/>
          </a:xfrm>
          <a:prstGeom prst="rightArrow">
            <a:avLst>
              <a:gd name="adj1" fmla="val 50000"/>
              <a:gd name="adj2" fmla="val 41787"/>
            </a:avLst>
          </a:prstGeom>
          <a:solidFill>
            <a:srgbClr val="00B3F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sz="2000"/>
              <a:t>start</a:t>
            </a:r>
            <a:r>
              <a:rPr lang="nl-NL" altLang="nl-NL" sz="1600"/>
              <a:t> </a:t>
            </a:r>
          </a:p>
        </p:txBody>
      </p:sp>
      <p:pic>
        <p:nvPicPr>
          <p:cNvPr id="3094" name="Afbeelding 14" descr="begin.png">
            <a:hlinkClick r:id="rId7" action="ppaction://hlinksldjump"/>
            <a:extLst>
              <a:ext uri="{FF2B5EF4-FFF2-40B4-BE49-F238E27FC236}">
                <a16:creationId xmlns:a16="http://schemas.microsoft.com/office/drawing/2014/main" id="{0D87F250-6BA4-3DF7-8610-666006AB35AC}"/>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Afbeelding 15" descr="vorige.png">
            <a:hlinkClick r:id="" action="ppaction://hlinkshowjump?jump=previousslide"/>
            <a:extLst>
              <a:ext uri="{FF2B5EF4-FFF2-40B4-BE49-F238E27FC236}">
                <a16:creationId xmlns:a16="http://schemas.microsoft.com/office/drawing/2014/main" id="{D2D9A045-367E-3345-F0E1-B9E27AD37925}"/>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Afbeelding 16" descr="volgende.png">
            <a:hlinkClick r:id="" action="ppaction://hlinkshowjump?jump=nextslide"/>
            <a:extLst>
              <a:ext uri="{FF2B5EF4-FFF2-40B4-BE49-F238E27FC236}">
                <a16:creationId xmlns:a16="http://schemas.microsoft.com/office/drawing/2014/main" id="{D5B021CD-93FE-37ED-9728-79B3C41FB120}"/>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Afbeelding 17" descr="einde.png">
            <a:hlinkClick r:id="rId11" action="ppaction://hlinksldjump"/>
            <a:extLst>
              <a:ext uri="{FF2B5EF4-FFF2-40B4-BE49-F238E27FC236}">
                <a16:creationId xmlns:a16="http://schemas.microsoft.com/office/drawing/2014/main" id="{ACF56111-D20C-73E5-899B-7FB970F659C1}"/>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8" name="Text Box 26">
            <a:extLst>
              <a:ext uri="{FF2B5EF4-FFF2-40B4-BE49-F238E27FC236}">
                <a16:creationId xmlns:a16="http://schemas.microsoft.com/office/drawing/2014/main" id="{07D6A953-A868-81A2-6B79-5D02DCE1A89E}"/>
              </a:ext>
            </a:extLst>
          </p:cNvPr>
          <p:cNvSpPr txBox="1">
            <a:spLocks noChangeArrowheads="1"/>
          </p:cNvSpPr>
          <p:nvPr/>
        </p:nvSpPr>
        <p:spPr bwMode="auto">
          <a:xfrm>
            <a:off x="3581400" y="4876800"/>
            <a:ext cx="1339850" cy="404813"/>
          </a:xfrm>
          <a:prstGeom prst="rect">
            <a:avLst/>
          </a:prstGeom>
          <a:noFill/>
          <a:ln w="38100">
            <a:solidFill>
              <a:srgbClr val="0033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b="1">
                <a:solidFill>
                  <a:srgbClr val="DE0000"/>
                </a:solidFill>
              </a:rPr>
              <a:t>Voorbeeld</a:t>
            </a:r>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3098"/>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9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8388"/>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3099"/>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309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58390"/>
                                        </p:tgtEl>
                                        <p:attrNameLst>
                                          <p:attrName>style.visibility</p:attrName>
                                        </p:attrNameLst>
                                      </p:cBhvr>
                                      <p:to>
                                        <p:strVal val="visible"/>
                                      </p:to>
                                    </p:set>
                                  </p:childTnLst>
                                </p:cTn>
                              </p:par>
                            </p:childTnLst>
                          </p:cTn>
                        </p:par>
                      </p:childTnLst>
                    </p:cTn>
                  </p:par>
                </p:childTnLst>
              </p:cTn>
              <p:nextCondLst>
                <p:cond evt="onClick" delay="0">
                  <p:tgtEl>
                    <p:spTgt spid="3098"/>
                  </p:tgtEl>
                </p:cond>
              </p:nextCondLst>
            </p:seq>
            <p:seq concurrent="1" nextAc="seek">
              <p:cTn id="19" restart="whenNotActive" fill="hold" evtFilter="cancelBubble" nodeType="interactiveSeq">
                <p:stCondLst>
                  <p:cond evt="onClick" delay="0">
                    <p:tgtEl>
                      <p:spTgt spid="3"/>
                    </p:tgtEl>
                  </p:cond>
                </p:stCondLst>
                <p:endSync evt="end" delay="0">
                  <p:rtn val="all"/>
                </p:endSync>
                <p:childTnLst>
                  <p:par>
                    <p:cTn id="20" fill="hold" nodeType="clickPar">
                      <p:stCondLst>
                        <p:cond delay="0"/>
                      </p:stCondLst>
                      <p:childTnLst>
                        <p:par>
                          <p:cTn id="21" fill="hold" nodeType="withGroup">
                            <p:stCondLst>
                              <p:cond delay="0"/>
                            </p:stCondLst>
                            <p:childTnLst>
                              <p:par>
                                <p:cTn id="22" presetID="1" presetClass="exit" presetSubtype="0" fill="hold" nodeType="clickEffect">
                                  <p:stCondLst>
                                    <p:cond delay="0"/>
                                  </p:stCondLst>
                                  <p:childTnLst>
                                    <p:set>
                                      <p:cBhvr>
                                        <p:cTn id="23"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8388" grpId="0"/>
      <p:bldP spid="58390" grpId="0" animBg="1"/>
      <p:bldP spid="309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DA8D1B-D2F5-65A8-B9C6-18DFAF21E378}"/>
              </a:ext>
            </a:extLst>
          </p:cNvPr>
          <p:cNvSpPr>
            <a:spLocks noGrp="1" noChangeArrowheads="1"/>
          </p:cNvSpPr>
          <p:nvPr>
            <p:ph type="body" idx="1"/>
          </p:nvPr>
        </p:nvSpPr>
        <p:spPr>
          <a:xfrm>
            <a:off x="539750" y="1557338"/>
            <a:ext cx="7993063" cy="4608512"/>
          </a:xfrm>
          <a:noFill/>
        </p:spPr>
        <p:txBody>
          <a:bodyPr/>
          <a:lstStyle/>
          <a:p>
            <a:pPr eaLnBrk="1" hangingPunct="1"/>
            <a:endParaRPr lang="nl-NL" altLang="nl-NL"/>
          </a:p>
          <a:p>
            <a:pPr eaLnBrk="1" hangingPunct="1"/>
            <a:endParaRPr lang="nl-NL" altLang="nl-NL"/>
          </a:p>
        </p:txBody>
      </p:sp>
      <p:pic>
        <p:nvPicPr>
          <p:cNvPr id="4099" name="Picture 4" descr="vlag">
            <a:hlinkClick r:id="rId3" action="ppaction://hlinksldjump"/>
            <a:extLst>
              <a:ext uri="{FF2B5EF4-FFF2-40B4-BE49-F238E27FC236}">
                <a16:creationId xmlns:a16="http://schemas.microsoft.com/office/drawing/2014/main" id="{7CE3374B-1BAB-71CC-7926-CCFF2EE302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0" name="Group 5">
            <a:extLst>
              <a:ext uri="{FF2B5EF4-FFF2-40B4-BE49-F238E27FC236}">
                <a16:creationId xmlns:a16="http://schemas.microsoft.com/office/drawing/2014/main" id="{6AA31F21-972E-FDB1-56B1-8B170BD2E81C}"/>
              </a:ext>
            </a:extLst>
          </p:cNvPr>
          <p:cNvGrpSpPr>
            <a:grpSpLocks/>
          </p:cNvGrpSpPr>
          <p:nvPr/>
        </p:nvGrpSpPr>
        <p:grpSpPr bwMode="auto">
          <a:xfrm>
            <a:off x="5508625" y="2997200"/>
            <a:ext cx="1439863" cy="1439863"/>
            <a:chOff x="975" y="2886"/>
            <a:chExt cx="907" cy="907"/>
          </a:xfrm>
        </p:grpSpPr>
        <p:sp>
          <p:nvSpPr>
            <p:cNvPr id="4110" name="Rectangle 6">
              <a:extLst>
                <a:ext uri="{FF2B5EF4-FFF2-40B4-BE49-F238E27FC236}">
                  <a16:creationId xmlns:a16="http://schemas.microsoft.com/office/drawing/2014/main" id="{D004A2E1-20CE-C6EA-7319-6E064721785C}"/>
                </a:ext>
              </a:extLst>
            </p:cNvPr>
            <p:cNvSpPr>
              <a:spLocks noChangeArrowheads="1"/>
            </p:cNvSpPr>
            <p:nvPr/>
          </p:nvSpPr>
          <p:spPr bwMode="auto">
            <a:xfrm>
              <a:off x="975" y="2886"/>
              <a:ext cx="907" cy="907"/>
            </a:xfrm>
            <a:prstGeom prst="rect">
              <a:avLst/>
            </a:prstGeom>
            <a:solidFill>
              <a:schemeClr val="bg1"/>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4111" name="Line 7">
              <a:extLst>
                <a:ext uri="{FF2B5EF4-FFF2-40B4-BE49-F238E27FC236}">
                  <a16:creationId xmlns:a16="http://schemas.microsoft.com/office/drawing/2014/main" id="{21D9DFB9-3A24-98E3-AF1E-C0D1590A3BFE}"/>
                </a:ext>
              </a:extLst>
            </p:cNvPr>
            <p:cNvSpPr>
              <a:spLocks noChangeShapeType="1"/>
            </p:cNvSpPr>
            <p:nvPr/>
          </p:nvSpPr>
          <p:spPr bwMode="auto">
            <a:xfrm flipH="1">
              <a:off x="975" y="2886"/>
              <a:ext cx="907"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4112" name="Line 8">
              <a:extLst>
                <a:ext uri="{FF2B5EF4-FFF2-40B4-BE49-F238E27FC236}">
                  <a16:creationId xmlns:a16="http://schemas.microsoft.com/office/drawing/2014/main" id="{D92D01FD-8217-D7E6-92BD-26DC621265CC}"/>
                </a:ext>
              </a:extLst>
            </p:cNvPr>
            <p:cNvSpPr>
              <a:spLocks noChangeShapeType="1"/>
            </p:cNvSpPr>
            <p:nvPr/>
          </p:nvSpPr>
          <p:spPr bwMode="auto">
            <a:xfrm>
              <a:off x="975" y="2886"/>
              <a:ext cx="907" cy="90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4101" name="Line 9">
            <a:extLst>
              <a:ext uri="{FF2B5EF4-FFF2-40B4-BE49-F238E27FC236}">
                <a16:creationId xmlns:a16="http://schemas.microsoft.com/office/drawing/2014/main" id="{51B8E71A-21D5-FFD2-3BEB-45081BA2E92C}"/>
              </a:ext>
            </a:extLst>
          </p:cNvPr>
          <p:cNvSpPr>
            <a:spLocks noChangeShapeType="1"/>
          </p:cNvSpPr>
          <p:nvPr/>
        </p:nvSpPr>
        <p:spPr bwMode="auto">
          <a:xfrm flipV="1">
            <a:off x="1187450" y="3933825"/>
            <a:ext cx="215900" cy="142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grpSp>
        <p:nvGrpSpPr>
          <p:cNvPr id="4102" name="Group 10">
            <a:extLst>
              <a:ext uri="{FF2B5EF4-FFF2-40B4-BE49-F238E27FC236}">
                <a16:creationId xmlns:a16="http://schemas.microsoft.com/office/drawing/2014/main" id="{FD953D63-DCC1-2E17-39A3-495B372B9FF4}"/>
              </a:ext>
            </a:extLst>
          </p:cNvPr>
          <p:cNvGrpSpPr>
            <a:grpSpLocks/>
          </p:cNvGrpSpPr>
          <p:nvPr/>
        </p:nvGrpSpPr>
        <p:grpSpPr bwMode="auto">
          <a:xfrm>
            <a:off x="684213" y="2852738"/>
            <a:ext cx="2808287" cy="2089150"/>
            <a:chOff x="412" y="1372"/>
            <a:chExt cx="1769" cy="1316"/>
          </a:xfrm>
        </p:grpSpPr>
        <p:pic>
          <p:nvPicPr>
            <p:cNvPr id="4108" name="Picture 11" descr="piramide">
              <a:extLst>
                <a:ext uri="{FF2B5EF4-FFF2-40B4-BE49-F238E27FC236}">
                  <a16:creationId xmlns:a16="http://schemas.microsoft.com/office/drawing/2014/main" id="{B6B6A309-0877-4826-6C61-C678686C6A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27589">
              <a:off x="412" y="1372"/>
              <a:ext cx="1769" cy="1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9" name="Rectangle 12">
              <a:extLst>
                <a:ext uri="{FF2B5EF4-FFF2-40B4-BE49-F238E27FC236}">
                  <a16:creationId xmlns:a16="http://schemas.microsoft.com/office/drawing/2014/main" id="{4CBC74BE-B869-F7DC-CF81-C5910D530279}"/>
                </a:ext>
              </a:extLst>
            </p:cNvPr>
            <p:cNvSpPr>
              <a:spLocks noChangeArrowheads="1"/>
            </p:cNvSpPr>
            <p:nvPr/>
          </p:nvSpPr>
          <p:spPr bwMode="auto">
            <a:xfrm>
              <a:off x="612" y="2432"/>
              <a:ext cx="363" cy="1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4103" name="Text Box 13">
            <a:extLst>
              <a:ext uri="{FF2B5EF4-FFF2-40B4-BE49-F238E27FC236}">
                <a16:creationId xmlns:a16="http://schemas.microsoft.com/office/drawing/2014/main" id="{53526AE0-947F-90E9-5A36-DEC2220B6072}"/>
              </a:ext>
            </a:extLst>
          </p:cNvPr>
          <p:cNvSpPr txBox="1">
            <a:spLocks noChangeArrowheads="1"/>
          </p:cNvSpPr>
          <p:nvPr/>
        </p:nvSpPr>
        <p:spPr bwMode="auto">
          <a:xfrm>
            <a:off x="4595813" y="4724400"/>
            <a:ext cx="325278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sz="2400"/>
              <a:t>Dit is een aanzicht </a:t>
            </a:r>
          </a:p>
          <a:p>
            <a:pPr algn="ctr"/>
            <a:r>
              <a:rPr lang="nl-NL" altLang="nl-NL" sz="2400"/>
              <a:t>van de piramide.</a:t>
            </a:r>
          </a:p>
          <a:p>
            <a:pPr algn="ctr"/>
            <a:r>
              <a:rPr lang="nl-NL" altLang="nl-NL" sz="2400"/>
              <a:t>Vanuit welk standpunt </a:t>
            </a:r>
          </a:p>
          <a:p>
            <a:pPr algn="ctr"/>
            <a:r>
              <a:rPr lang="nl-NL" altLang="nl-NL" sz="2400"/>
              <a:t>moet je dan kijken?</a:t>
            </a:r>
          </a:p>
        </p:txBody>
      </p:sp>
      <p:sp>
        <p:nvSpPr>
          <p:cNvPr id="4104" name="Text Box 14">
            <a:extLst>
              <a:ext uri="{FF2B5EF4-FFF2-40B4-BE49-F238E27FC236}">
                <a16:creationId xmlns:a16="http://schemas.microsoft.com/office/drawing/2014/main" id="{70C2677F-9177-F1CA-199E-BA940F24A303}"/>
              </a:ext>
            </a:extLst>
          </p:cNvPr>
          <p:cNvSpPr txBox="1">
            <a:spLocks noChangeArrowheads="1"/>
          </p:cNvSpPr>
          <p:nvPr/>
        </p:nvSpPr>
        <p:spPr bwMode="auto">
          <a:xfrm>
            <a:off x="971550" y="476250"/>
            <a:ext cx="5157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sp>
        <p:nvSpPr>
          <p:cNvPr id="59407" name="AutoShape 15">
            <a:extLst>
              <a:ext uri="{FF2B5EF4-FFF2-40B4-BE49-F238E27FC236}">
                <a16:creationId xmlns:a16="http://schemas.microsoft.com/office/drawing/2014/main" id="{6C02DDD7-28FF-8789-C49D-F7FE43500C33}"/>
              </a:ext>
            </a:extLst>
          </p:cNvPr>
          <p:cNvSpPr>
            <a:spLocks noChangeArrowheads="1"/>
          </p:cNvSpPr>
          <p:nvPr/>
        </p:nvSpPr>
        <p:spPr bwMode="auto">
          <a:xfrm rot="5400000">
            <a:off x="1734344" y="1874044"/>
            <a:ext cx="976313" cy="485775"/>
          </a:xfrm>
          <a:prstGeom prst="rightArrow">
            <a:avLst>
              <a:gd name="adj1" fmla="val 50000"/>
              <a:gd name="adj2" fmla="val 50245"/>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4106" name="Text Box 16">
            <a:extLst>
              <a:ext uri="{FF2B5EF4-FFF2-40B4-BE49-F238E27FC236}">
                <a16:creationId xmlns:a16="http://schemas.microsoft.com/office/drawing/2014/main" id="{A291835D-97E1-0DFB-4E21-ECE680D77DEA}"/>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sp>
        <p:nvSpPr>
          <p:cNvPr id="59411" name="Text Box 19">
            <a:extLst>
              <a:ext uri="{FF2B5EF4-FFF2-40B4-BE49-F238E27FC236}">
                <a16:creationId xmlns:a16="http://schemas.microsoft.com/office/drawing/2014/main" id="{1A2255D9-E425-AE45-7614-1EEAC2ED6484}"/>
              </a:ext>
            </a:extLst>
          </p:cNvPr>
          <p:cNvSpPr txBox="1">
            <a:spLocks noChangeArrowheads="1"/>
          </p:cNvSpPr>
          <p:nvPr/>
        </p:nvSpPr>
        <p:spPr bwMode="auto">
          <a:xfrm>
            <a:off x="990600" y="5791200"/>
            <a:ext cx="1428750" cy="404813"/>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pic>
        <p:nvPicPr>
          <p:cNvPr id="4115" name="Afbeelding 14" descr="begin.png">
            <a:hlinkClick r:id="rId6" action="ppaction://hlinksldjump"/>
            <a:extLst>
              <a:ext uri="{FF2B5EF4-FFF2-40B4-BE49-F238E27FC236}">
                <a16:creationId xmlns:a16="http://schemas.microsoft.com/office/drawing/2014/main" id="{597ACFCA-5809-1808-5787-A9FB33DA21B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Afbeelding 15" descr="vorige.png">
            <a:hlinkClick r:id="" action="ppaction://hlinkshowjump?jump=previousslide"/>
            <a:extLst>
              <a:ext uri="{FF2B5EF4-FFF2-40B4-BE49-F238E27FC236}">
                <a16:creationId xmlns:a16="http://schemas.microsoft.com/office/drawing/2014/main" id="{2AFA0518-4787-A08F-AD8C-93BCD121C859}"/>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7" name="Afbeelding 16" descr="volgende.png">
            <a:hlinkClick r:id="" action="ppaction://hlinkshowjump?jump=nextslide"/>
            <a:extLst>
              <a:ext uri="{FF2B5EF4-FFF2-40B4-BE49-F238E27FC236}">
                <a16:creationId xmlns:a16="http://schemas.microsoft.com/office/drawing/2014/main" id="{51E4F6D6-B1E0-37EC-2E89-98E0FABBC558}"/>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8" name="Afbeelding 17" descr="einde.png">
            <a:hlinkClick r:id="rId10" action="ppaction://hlinksldjump"/>
            <a:extLst>
              <a:ext uri="{FF2B5EF4-FFF2-40B4-BE49-F238E27FC236}">
                <a16:creationId xmlns:a16="http://schemas.microsoft.com/office/drawing/2014/main" id="{B2E223BF-3416-4FDF-A200-9538F982D09E}"/>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59411"/>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407"/>
                                        </p:tgtEl>
                                        <p:attrNameLst>
                                          <p:attrName>style.visibility</p:attrName>
                                        </p:attrNameLst>
                                      </p:cBhvr>
                                      <p:to>
                                        <p:strVal val="visible"/>
                                      </p:to>
                                    </p:set>
                                  </p:childTnLst>
                                </p:cTn>
                              </p:par>
                            </p:childTnLst>
                          </p:cTn>
                        </p:par>
                      </p:childTnLst>
                    </p:cTn>
                  </p:par>
                </p:childTnLst>
              </p:cTn>
              <p:nextCondLst>
                <p:cond evt="onClick" delay="0">
                  <p:tgtEl>
                    <p:spTgt spid="59411"/>
                  </p:tgtEl>
                </p:cond>
              </p:nextCondLst>
            </p:seq>
          </p:childTnLst>
        </p:cTn>
      </p:par>
    </p:tnLst>
    <p:bldLst>
      <p:bldP spid="594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Text Box 3">
            <a:extLst>
              <a:ext uri="{FF2B5EF4-FFF2-40B4-BE49-F238E27FC236}">
                <a16:creationId xmlns:a16="http://schemas.microsoft.com/office/drawing/2014/main" id="{8EEACEC3-B6C4-70A0-11B1-C192F161E985}"/>
              </a:ext>
            </a:extLst>
          </p:cNvPr>
          <p:cNvSpPr txBox="1">
            <a:spLocks noChangeArrowheads="1"/>
          </p:cNvSpPr>
          <p:nvPr/>
        </p:nvSpPr>
        <p:spPr bwMode="auto">
          <a:xfrm>
            <a:off x="914400" y="2452688"/>
            <a:ext cx="5643563" cy="51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t>Verdeel de klas in twee teams.</a:t>
            </a:r>
          </a:p>
        </p:txBody>
      </p:sp>
      <p:sp>
        <p:nvSpPr>
          <p:cNvPr id="61442" name="Text Box 2">
            <a:extLst>
              <a:ext uri="{FF2B5EF4-FFF2-40B4-BE49-F238E27FC236}">
                <a16:creationId xmlns:a16="http://schemas.microsoft.com/office/drawing/2014/main" id="{1C025B36-EC05-38CE-3F3E-AB7F4117E0BC}"/>
              </a:ext>
            </a:extLst>
          </p:cNvPr>
          <p:cNvSpPr txBox="1">
            <a:spLocks noChangeArrowheads="1"/>
          </p:cNvSpPr>
          <p:nvPr/>
        </p:nvSpPr>
        <p:spPr bwMode="auto">
          <a:xfrm>
            <a:off x="914400" y="1600200"/>
            <a:ext cx="5294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t>Nu gaan we een kijkspel spelen.</a:t>
            </a:r>
          </a:p>
        </p:txBody>
      </p:sp>
      <p:sp>
        <p:nvSpPr>
          <p:cNvPr id="61444" name="Text Box 4">
            <a:extLst>
              <a:ext uri="{FF2B5EF4-FFF2-40B4-BE49-F238E27FC236}">
                <a16:creationId xmlns:a16="http://schemas.microsoft.com/office/drawing/2014/main" id="{429086C0-D496-FA3D-7B6E-EB9DC0E6ABBE}"/>
              </a:ext>
            </a:extLst>
          </p:cNvPr>
          <p:cNvSpPr txBox="1">
            <a:spLocks noChangeArrowheads="1"/>
          </p:cNvSpPr>
          <p:nvPr/>
        </p:nvSpPr>
        <p:spPr bwMode="auto">
          <a:xfrm>
            <a:off x="914400" y="3357563"/>
            <a:ext cx="50927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t>Elk team moet zoveel mogelijk </a:t>
            </a:r>
          </a:p>
          <a:p>
            <a:r>
              <a:rPr lang="nl-NL" altLang="nl-NL" sz="2800"/>
              <a:t>aanzichten opsporen.</a:t>
            </a:r>
          </a:p>
        </p:txBody>
      </p:sp>
      <p:sp>
        <p:nvSpPr>
          <p:cNvPr id="61445" name="Text Box 5">
            <a:extLst>
              <a:ext uri="{FF2B5EF4-FFF2-40B4-BE49-F238E27FC236}">
                <a16:creationId xmlns:a16="http://schemas.microsoft.com/office/drawing/2014/main" id="{B0728649-EB34-E2DA-0C32-C5636BC96A49}"/>
              </a:ext>
            </a:extLst>
          </p:cNvPr>
          <p:cNvSpPr txBox="1">
            <a:spLocks noChangeArrowheads="1"/>
          </p:cNvSpPr>
          <p:nvPr/>
        </p:nvSpPr>
        <p:spPr bwMode="auto">
          <a:xfrm>
            <a:off x="914400" y="4692650"/>
            <a:ext cx="75930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t>Hou de stand bij op het bord of op een blaadje.</a:t>
            </a:r>
          </a:p>
          <a:p>
            <a:r>
              <a:rPr lang="nl-NL" altLang="nl-NL" sz="2800"/>
              <a:t>Elk goed aanzicht is 1 punt!</a:t>
            </a:r>
          </a:p>
        </p:txBody>
      </p:sp>
      <p:grpSp>
        <p:nvGrpSpPr>
          <p:cNvPr id="2" name="Group 6">
            <a:extLst>
              <a:ext uri="{FF2B5EF4-FFF2-40B4-BE49-F238E27FC236}">
                <a16:creationId xmlns:a16="http://schemas.microsoft.com/office/drawing/2014/main" id="{8714B043-E8D3-8506-9AD2-8E54DA086041}"/>
              </a:ext>
            </a:extLst>
          </p:cNvPr>
          <p:cNvGrpSpPr>
            <a:grpSpLocks/>
          </p:cNvGrpSpPr>
          <p:nvPr/>
        </p:nvGrpSpPr>
        <p:grpSpPr bwMode="auto">
          <a:xfrm>
            <a:off x="5334000" y="5334000"/>
            <a:ext cx="3270250" cy="995363"/>
            <a:chOff x="3360" y="3385"/>
            <a:chExt cx="2060" cy="627"/>
          </a:xfrm>
        </p:grpSpPr>
        <p:sp>
          <p:nvSpPr>
            <p:cNvPr id="5130" name="AutoShape 7">
              <a:extLst>
                <a:ext uri="{FF2B5EF4-FFF2-40B4-BE49-F238E27FC236}">
                  <a16:creationId xmlns:a16="http://schemas.microsoft.com/office/drawing/2014/main" id="{3A3A8BD3-B19E-3DD3-85B7-DCCC1A794DC5}"/>
                </a:ext>
              </a:extLst>
            </p:cNvPr>
            <p:cNvSpPr>
              <a:spLocks noChangeArrowheads="1"/>
            </p:cNvSpPr>
            <p:nvPr/>
          </p:nvSpPr>
          <p:spPr bwMode="auto">
            <a:xfrm>
              <a:off x="3360" y="3385"/>
              <a:ext cx="2060" cy="627"/>
            </a:xfrm>
            <a:prstGeom prst="roundRect">
              <a:avLst>
                <a:gd name="adj" fmla="val 16667"/>
              </a:avLst>
            </a:prstGeom>
            <a:solidFill>
              <a:srgbClr val="EAEAEA"/>
            </a:solidFill>
            <a:ln w="57150" cmpd="thinThick">
              <a:solidFill>
                <a:srgbClr val="E41A22"/>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baseline="-25000"/>
            </a:p>
          </p:txBody>
        </p:sp>
        <p:sp>
          <p:nvSpPr>
            <p:cNvPr id="5131" name="Text Box 8">
              <a:extLst>
                <a:ext uri="{FF2B5EF4-FFF2-40B4-BE49-F238E27FC236}">
                  <a16:creationId xmlns:a16="http://schemas.microsoft.com/office/drawing/2014/main" id="{AE540172-8691-AA1D-EB9D-E2D7233739DA}"/>
                </a:ext>
              </a:extLst>
            </p:cNvPr>
            <p:cNvSpPr txBox="1">
              <a:spLocks noChangeArrowheads="1"/>
            </p:cNvSpPr>
            <p:nvPr/>
          </p:nvSpPr>
          <p:spPr bwMode="auto">
            <a:xfrm>
              <a:off x="3405" y="3475"/>
              <a:ext cx="139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nl-NL" altLang="nl-NL" sz="1600"/>
                <a:t>Een spel voor de hele klas.</a:t>
              </a:r>
            </a:p>
          </p:txBody>
        </p:sp>
        <p:grpSp>
          <p:nvGrpSpPr>
            <p:cNvPr id="5132" name="Group 9">
              <a:extLst>
                <a:ext uri="{FF2B5EF4-FFF2-40B4-BE49-F238E27FC236}">
                  <a16:creationId xmlns:a16="http://schemas.microsoft.com/office/drawing/2014/main" id="{E673524A-0349-2B40-2F67-9DA912D88015}"/>
                </a:ext>
              </a:extLst>
            </p:cNvPr>
            <p:cNvGrpSpPr>
              <a:grpSpLocks/>
            </p:cNvGrpSpPr>
            <p:nvPr/>
          </p:nvGrpSpPr>
          <p:grpSpPr bwMode="auto">
            <a:xfrm>
              <a:off x="5284" y="3471"/>
              <a:ext cx="96" cy="95"/>
              <a:chOff x="1008" y="2688"/>
              <a:chExt cx="576" cy="576"/>
            </a:xfrm>
          </p:grpSpPr>
          <p:sp>
            <p:nvSpPr>
              <p:cNvPr id="5134" name="Rectangle 10">
                <a:extLst>
                  <a:ext uri="{FF2B5EF4-FFF2-40B4-BE49-F238E27FC236}">
                    <a16:creationId xmlns:a16="http://schemas.microsoft.com/office/drawing/2014/main" id="{FBE3EB45-CB7B-F807-18C9-475497D36E70}"/>
                  </a:ext>
                </a:extLst>
              </p:cNvPr>
              <p:cNvSpPr>
                <a:spLocks noChangeArrowheads="1"/>
              </p:cNvSpPr>
              <p:nvPr/>
            </p:nvSpPr>
            <p:spPr bwMode="auto">
              <a:xfrm>
                <a:off x="1008" y="2688"/>
                <a:ext cx="576" cy="576"/>
              </a:xfrm>
              <a:prstGeom prst="rect">
                <a:avLst/>
              </a:prstGeom>
              <a:solidFill>
                <a:schemeClr val="bg1"/>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5135" name="Line 11">
                <a:extLst>
                  <a:ext uri="{FF2B5EF4-FFF2-40B4-BE49-F238E27FC236}">
                    <a16:creationId xmlns:a16="http://schemas.microsoft.com/office/drawing/2014/main" id="{430E8BD0-4BE9-4095-8327-63448A2081FB}"/>
                  </a:ext>
                </a:extLst>
              </p:cNvPr>
              <p:cNvSpPr>
                <a:spLocks noChangeShapeType="1"/>
              </p:cNvSpPr>
              <p:nvPr/>
            </p:nvSpPr>
            <p:spPr bwMode="auto">
              <a:xfrm>
                <a:off x="1008" y="2688"/>
                <a:ext cx="576" cy="57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5136" name="Line 12">
                <a:extLst>
                  <a:ext uri="{FF2B5EF4-FFF2-40B4-BE49-F238E27FC236}">
                    <a16:creationId xmlns:a16="http://schemas.microsoft.com/office/drawing/2014/main" id="{D2BFB438-C442-EDEC-338B-5DDCC29A56F9}"/>
                  </a:ext>
                </a:extLst>
              </p:cNvPr>
              <p:cNvSpPr>
                <a:spLocks noChangeShapeType="1"/>
              </p:cNvSpPr>
              <p:nvPr/>
            </p:nvSpPr>
            <p:spPr bwMode="auto">
              <a:xfrm flipV="1">
                <a:off x="1008" y="2688"/>
                <a:ext cx="576" cy="57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pic>
          <p:nvPicPr>
            <p:cNvPr id="5133" name="Picture 13" descr="spelletje">
              <a:extLst>
                <a:ext uri="{FF2B5EF4-FFF2-40B4-BE49-F238E27FC236}">
                  <a16:creationId xmlns:a16="http://schemas.microsoft.com/office/drawing/2014/main" id="{F945B1A9-2973-8D4A-105B-D1E0B02D9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5" y="3521"/>
              <a:ext cx="38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7" name="Text Box 14">
            <a:extLst>
              <a:ext uri="{FF2B5EF4-FFF2-40B4-BE49-F238E27FC236}">
                <a16:creationId xmlns:a16="http://schemas.microsoft.com/office/drawing/2014/main" id="{2D9CD530-FF6B-5AD1-49BF-26122CD17D8B}"/>
              </a:ext>
            </a:extLst>
          </p:cNvPr>
          <p:cNvSpPr txBox="1">
            <a:spLocks noChangeArrowheads="1"/>
          </p:cNvSpPr>
          <p:nvPr/>
        </p:nvSpPr>
        <p:spPr bwMode="auto">
          <a:xfrm>
            <a:off x="971550" y="476250"/>
            <a:ext cx="5157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5128" name="Picture 16" descr="vlag">
            <a:hlinkClick r:id="rId3" action="ppaction://hlinksldjump"/>
            <a:extLst>
              <a:ext uri="{FF2B5EF4-FFF2-40B4-BE49-F238E27FC236}">
                <a16:creationId xmlns:a16="http://schemas.microsoft.com/office/drawing/2014/main" id="{232BEF56-5F03-56ED-0C43-E63ECD1F6F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7">
            <a:extLst>
              <a:ext uri="{FF2B5EF4-FFF2-40B4-BE49-F238E27FC236}">
                <a16:creationId xmlns:a16="http://schemas.microsoft.com/office/drawing/2014/main" id="{95DCB346-0DE7-99B4-B8D7-484BEC29666A}"/>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sp>
        <p:nvSpPr>
          <p:cNvPr id="5138" name="AutoShape 18">
            <a:hlinkClick r:id="" action="ppaction://hlinkshowjump?jump=nextslide"/>
            <a:extLst>
              <a:ext uri="{FF2B5EF4-FFF2-40B4-BE49-F238E27FC236}">
                <a16:creationId xmlns:a16="http://schemas.microsoft.com/office/drawing/2014/main" id="{4D9C2B40-3FFF-59D4-8A8E-06C0AFB4D53E}"/>
              </a:ext>
            </a:extLst>
          </p:cNvPr>
          <p:cNvSpPr>
            <a:spLocks noChangeArrowheads="1"/>
          </p:cNvSpPr>
          <p:nvPr/>
        </p:nvSpPr>
        <p:spPr bwMode="auto">
          <a:xfrm>
            <a:off x="6934200" y="3352800"/>
            <a:ext cx="1368425" cy="990600"/>
          </a:xfrm>
          <a:prstGeom prst="rightArrow">
            <a:avLst>
              <a:gd name="adj1" fmla="val 50000"/>
              <a:gd name="adj2" fmla="val 34535"/>
            </a:avLst>
          </a:prstGeom>
          <a:solidFill>
            <a:srgbClr val="00B3F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1600"/>
              <a:t>Start spel</a:t>
            </a:r>
          </a:p>
        </p:txBody>
      </p:sp>
      <p:pic>
        <p:nvPicPr>
          <p:cNvPr id="5139" name="Afbeelding 14" descr="begin.png">
            <a:hlinkClick r:id="rId5" action="ppaction://hlinksldjump"/>
            <a:extLst>
              <a:ext uri="{FF2B5EF4-FFF2-40B4-BE49-F238E27FC236}">
                <a16:creationId xmlns:a16="http://schemas.microsoft.com/office/drawing/2014/main" id="{B79E0B3C-1F54-2DE3-31F8-E6CD336006E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Afbeelding 15" descr="vorige.png">
            <a:hlinkClick r:id="" action="ppaction://hlinkshowjump?jump=previousslide"/>
            <a:extLst>
              <a:ext uri="{FF2B5EF4-FFF2-40B4-BE49-F238E27FC236}">
                <a16:creationId xmlns:a16="http://schemas.microsoft.com/office/drawing/2014/main" id="{B328CEA4-D6B6-8198-60B1-FE5B6C097AF9}"/>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Afbeelding 16" descr="volgende.png">
            <a:hlinkClick r:id="" action="ppaction://hlinkshowjump?jump=nextslide"/>
            <a:extLst>
              <a:ext uri="{FF2B5EF4-FFF2-40B4-BE49-F238E27FC236}">
                <a16:creationId xmlns:a16="http://schemas.microsoft.com/office/drawing/2014/main" id="{6AC3C86D-A0C9-55FD-B3A0-40E41D42785B}"/>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2" name="Afbeelding 17" descr="einde.png">
            <a:hlinkClick r:id="rId9" action="ppaction://hlinksldjump"/>
            <a:extLst>
              <a:ext uri="{FF2B5EF4-FFF2-40B4-BE49-F238E27FC236}">
                <a16:creationId xmlns:a16="http://schemas.microsoft.com/office/drawing/2014/main" id="{F995D1D1-5B30-CDAF-4407-464D983CC1C7}"/>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9" name="Rectangle 15">
            <a:extLst>
              <a:ext uri="{FF2B5EF4-FFF2-40B4-BE49-F238E27FC236}">
                <a16:creationId xmlns:a16="http://schemas.microsoft.com/office/drawing/2014/main" id="{89251C92-C84A-1E56-A8AD-F124405F8654}"/>
              </a:ext>
            </a:extLst>
          </p:cNvPr>
          <p:cNvSpPr>
            <a:spLocks noChangeArrowheads="1"/>
          </p:cNvSpPr>
          <p:nvPr/>
        </p:nvSpPr>
        <p:spPr bwMode="auto">
          <a:xfrm>
            <a:off x="7696200" y="2362200"/>
            <a:ext cx="914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grpSp>
        <p:nvGrpSpPr>
          <p:cNvPr id="6147" name="Group 98">
            <a:extLst>
              <a:ext uri="{FF2B5EF4-FFF2-40B4-BE49-F238E27FC236}">
                <a16:creationId xmlns:a16="http://schemas.microsoft.com/office/drawing/2014/main" id="{DAD7B6BC-DF1D-3B16-9BBD-71308A34ECD7}"/>
              </a:ext>
            </a:extLst>
          </p:cNvPr>
          <p:cNvGrpSpPr>
            <a:grpSpLocks/>
          </p:cNvGrpSpPr>
          <p:nvPr/>
        </p:nvGrpSpPr>
        <p:grpSpPr bwMode="auto">
          <a:xfrm>
            <a:off x="6553200" y="1430338"/>
            <a:ext cx="1079500" cy="1008062"/>
            <a:chOff x="4096" y="935"/>
            <a:chExt cx="680" cy="635"/>
          </a:xfrm>
        </p:grpSpPr>
        <p:sp>
          <p:nvSpPr>
            <p:cNvPr id="6235" name="Rectangle 6">
              <a:extLst>
                <a:ext uri="{FF2B5EF4-FFF2-40B4-BE49-F238E27FC236}">
                  <a16:creationId xmlns:a16="http://schemas.microsoft.com/office/drawing/2014/main" id="{0071E3DF-430A-715B-257C-D8DB493B2860}"/>
                </a:ext>
              </a:extLst>
            </p:cNvPr>
            <p:cNvSpPr>
              <a:spLocks noChangeArrowheads="1"/>
            </p:cNvSpPr>
            <p:nvPr/>
          </p:nvSpPr>
          <p:spPr bwMode="auto">
            <a:xfrm>
              <a:off x="4104" y="935"/>
              <a:ext cx="664" cy="635"/>
            </a:xfrm>
            <a:prstGeom prst="rect">
              <a:avLst/>
            </a:prstGeom>
            <a:solidFill>
              <a:srgbClr val="C0C0C0"/>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36" name="Line 7">
              <a:extLst>
                <a:ext uri="{FF2B5EF4-FFF2-40B4-BE49-F238E27FC236}">
                  <a16:creationId xmlns:a16="http://schemas.microsoft.com/office/drawing/2014/main" id="{18CB171E-0C9E-FF46-5871-E21619E9673E}"/>
                </a:ext>
              </a:extLst>
            </p:cNvPr>
            <p:cNvSpPr>
              <a:spLocks noChangeShapeType="1"/>
            </p:cNvSpPr>
            <p:nvPr/>
          </p:nvSpPr>
          <p:spPr bwMode="auto">
            <a:xfrm flipH="1">
              <a:off x="4096" y="935"/>
              <a:ext cx="680" cy="6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62554" name="Rectangle 90">
            <a:extLst>
              <a:ext uri="{FF2B5EF4-FFF2-40B4-BE49-F238E27FC236}">
                <a16:creationId xmlns:a16="http://schemas.microsoft.com/office/drawing/2014/main" id="{CAE126FF-555B-F98C-16AB-FB64878F208E}"/>
              </a:ext>
            </a:extLst>
          </p:cNvPr>
          <p:cNvSpPr>
            <a:spLocks noChangeArrowheads="1"/>
          </p:cNvSpPr>
          <p:nvPr/>
        </p:nvSpPr>
        <p:spPr bwMode="auto">
          <a:xfrm>
            <a:off x="5181600" y="2133600"/>
            <a:ext cx="9144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grpSp>
        <p:nvGrpSpPr>
          <p:cNvPr id="6150" name="Group 87">
            <a:extLst>
              <a:ext uri="{FF2B5EF4-FFF2-40B4-BE49-F238E27FC236}">
                <a16:creationId xmlns:a16="http://schemas.microsoft.com/office/drawing/2014/main" id="{3C1EE49A-4473-1CB7-9268-2F33B552554A}"/>
              </a:ext>
            </a:extLst>
          </p:cNvPr>
          <p:cNvGrpSpPr>
            <a:grpSpLocks/>
          </p:cNvGrpSpPr>
          <p:nvPr/>
        </p:nvGrpSpPr>
        <p:grpSpPr bwMode="auto">
          <a:xfrm>
            <a:off x="4044950" y="1393825"/>
            <a:ext cx="958850" cy="1577975"/>
            <a:chOff x="2544" y="845"/>
            <a:chExt cx="604" cy="994"/>
          </a:xfrm>
        </p:grpSpPr>
        <p:sp>
          <p:nvSpPr>
            <p:cNvPr id="6225" name="Rectangle 73">
              <a:extLst>
                <a:ext uri="{FF2B5EF4-FFF2-40B4-BE49-F238E27FC236}">
                  <a16:creationId xmlns:a16="http://schemas.microsoft.com/office/drawing/2014/main" id="{F8047EC4-5827-31E4-331E-46ECA270523E}"/>
                </a:ext>
              </a:extLst>
            </p:cNvPr>
            <p:cNvSpPr>
              <a:spLocks noChangeArrowheads="1"/>
            </p:cNvSpPr>
            <p:nvPr/>
          </p:nvSpPr>
          <p:spPr bwMode="auto">
            <a:xfrm>
              <a:off x="2544" y="1319"/>
              <a:ext cx="589" cy="52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26" name="AutoShape 74">
              <a:extLst>
                <a:ext uri="{FF2B5EF4-FFF2-40B4-BE49-F238E27FC236}">
                  <a16:creationId xmlns:a16="http://schemas.microsoft.com/office/drawing/2014/main" id="{AB0CDFA9-926E-4A81-ADDB-03496BFCF6E1}"/>
                </a:ext>
              </a:extLst>
            </p:cNvPr>
            <p:cNvSpPr>
              <a:spLocks noChangeArrowheads="1"/>
            </p:cNvSpPr>
            <p:nvPr/>
          </p:nvSpPr>
          <p:spPr bwMode="auto">
            <a:xfrm>
              <a:off x="2559" y="845"/>
              <a:ext cx="589" cy="477"/>
            </a:xfrm>
            <a:prstGeom prst="triangle">
              <a:avLst>
                <a:gd name="adj" fmla="val 50000"/>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27" name="Line 75">
              <a:extLst>
                <a:ext uri="{FF2B5EF4-FFF2-40B4-BE49-F238E27FC236}">
                  <a16:creationId xmlns:a16="http://schemas.microsoft.com/office/drawing/2014/main" id="{9904E186-608C-AF30-033F-D5BF1A35EE7B}"/>
                </a:ext>
              </a:extLst>
            </p:cNvPr>
            <p:cNvSpPr>
              <a:spLocks noChangeShapeType="1"/>
            </p:cNvSpPr>
            <p:nvPr/>
          </p:nvSpPr>
          <p:spPr bwMode="auto">
            <a:xfrm flipH="1">
              <a:off x="2544" y="845"/>
              <a:ext cx="317" cy="4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6228" name="Line 76">
              <a:extLst>
                <a:ext uri="{FF2B5EF4-FFF2-40B4-BE49-F238E27FC236}">
                  <a16:creationId xmlns:a16="http://schemas.microsoft.com/office/drawing/2014/main" id="{DE280976-ABF4-064D-539B-C6A9A228DBBC}"/>
                </a:ext>
              </a:extLst>
            </p:cNvPr>
            <p:cNvSpPr>
              <a:spLocks noChangeShapeType="1"/>
            </p:cNvSpPr>
            <p:nvPr/>
          </p:nvSpPr>
          <p:spPr bwMode="auto">
            <a:xfrm>
              <a:off x="2861" y="845"/>
              <a:ext cx="272" cy="4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6229" name="Oval 77">
              <a:extLst>
                <a:ext uri="{FF2B5EF4-FFF2-40B4-BE49-F238E27FC236}">
                  <a16:creationId xmlns:a16="http://schemas.microsoft.com/office/drawing/2014/main" id="{1644EDBD-5371-A57E-FEAB-BB3C2F788B29}"/>
                </a:ext>
              </a:extLst>
            </p:cNvPr>
            <p:cNvSpPr>
              <a:spLocks noChangeArrowheads="1"/>
            </p:cNvSpPr>
            <p:nvPr/>
          </p:nvSpPr>
          <p:spPr bwMode="auto">
            <a:xfrm>
              <a:off x="2771" y="1235"/>
              <a:ext cx="136" cy="13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30" name="Line 78">
              <a:extLst>
                <a:ext uri="{FF2B5EF4-FFF2-40B4-BE49-F238E27FC236}">
                  <a16:creationId xmlns:a16="http://schemas.microsoft.com/office/drawing/2014/main" id="{3A6C8E90-11ED-9DAC-48E0-8DBBD6A5E981}"/>
                </a:ext>
              </a:extLst>
            </p:cNvPr>
            <p:cNvSpPr>
              <a:spLocks noChangeShapeType="1"/>
            </p:cNvSpPr>
            <p:nvPr/>
          </p:nvSpPr>
          <p:spPr bwMode="auto">
            <a:xfrm>
              <a:off x="2544" y="1332"/>
              <a:ext cx="0" cy="4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6231" name="Line 79">
              <a:extLst>
                <a:ext uri="{FF2B5EF4-FFF2-40B4-BE49-F238E27FC236}">
                  <a16:creationId xmlns:a16="http://schemas.microsoft.com/office/drawing/2014/main" id="{ED852F4B-77C4-D29D-E0A3-A8AD53FA9DD9}"/>
                </a:ext>
              </a:extLst>
            </p:cNvPr>
            <p:cNvSpPr>
              <a:spLocks noChangeShapeType="1"/>
            </p:cNvSpPr>
            <p:nvPr/>
          </p:nvSpPr>
          <p:spPr bwMode="auto">
            <a:xfrm>
              <a:off x="3134" y="1332"/>
              <a:ext cx="0" cy="4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6232" name="Line 72">
              <a:extLst>
                <a:ext uri="{FF2B5EF4-FFF2-40B4-BE49-F238E27FC236}">
                  <a16:creationId xmlns:a16="http://schemas.microsoft.com/office/drawing/2014/main" id="{4917F347-0ACB-5D78-7E41-2362BF8CA6BC}"/>
                </a:ext>
              </a:extLst>
            </p:cNvPr>
            <p:cNvSpPr>
              <a:spLocks noChangeShapeType="1"/>
            </p:cNvSpPr>
            <p:nvPr/>
          </p:nvSpPr>
          <p:spPr bwMode="auto">
            <a:xfrm>
              <a:off x="2544" y="1833"/>
              <a:ext cx="59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pic>
        <p:nvPicPr>
          <p:cNvPr id="6151" name="Picture 2">
            <a:extLst>
              <a:ext uri="{FF2B5EF4-FFF2-40B4-BE49-F238E27FC236}">
                <a16:creationId xmlns:a16="http://schemas.microsoft.com/office/drawing/2014/main" id="{6BF5A8D3-5D2B-34D4-B21B-1171A4E98D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565400"/>
            <a:ext cx="1462088"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7" name="Rectangle 3">
            <a:extLst>
              <a:ext uri="{FF2B5EF4-FFF2-40B4-BE49-F238E27FC236}">
                <a16:creationId xmlns:a16="http://schemas.microsoft.com/office/drawing/2014/main" id="{90763C84-0A2A-83C3-13A5-85B87AFE6826}"/>
              </a:ext>
            </a:extLst>
          </p:cNvPr>
          <p:cNvSpPr>
            <a:spLocks noChangeArrowheads="1"/>
          </p:cNvSpPr>
          <p:nvPr/>
        </p:nvSpPr>
        <p:spPr bwMode="auto">
          <a:xfrm>
            <a:off x="4953000" y="3937000"/>
            <a:ext cx="9144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grpSp>
        <p:nvGrpSpPr>
          <p:cNvPr id="6153" name="Group 91">
            <a:extLst>
              <a:ext uri="{FF2B5EF4-FFF2-40B4-BE49-F238E27FC236}">
                <a16:creationId xmlns:a16="http://schemas.microsoft.com/office/drawing/2014/main" id="{838BC056-E0A7-0457-F7C5-6A4A5226FC0A}"/>
              </a:ext>
            </a:extLst>
          </p:cNvPr>
          <p:cNvGrpSpPr>
            <a:grpSpLocks/>
          </p:cNvGrpSpPr>
          <p:nvPr/>
        </p:nvGrpSpPr>
        <p:grpSpPr bwMode="auto">
          <a:xfrm>
            <a:off x="3995738" y="3048000"/>
            <a:ext cx="1871662" cy="762000"/>
            <a:chOff x="2517" y="1933"/>
            <a:chExt cx="1316" cy="667"/>
          </a:xfrm>
        </p:grpSpPr>
        <p:sp>
          <p:nvSpPr>
            <p:cNvPr id="6223" name="Rectangle 8">
              <a:extLst>
                <a:ext uri="{FF2B5EF4-FFF2-40B4-BE49-F238E27FC236}">
                  <a16:creationId xmlns:a16="http://schemas.microsoft.com/office/drawing/2014/main" id="{E6A6FDAE-6EF6-8E7E-C54F-754174E368A2}"/>
                </a:ext>
              </a:extLst>
            </p:cNvPr>
            <p:cNvSpPr>
              <a:spLocks noChangeArrowheads="1"/>
            </p:cNvSpPr>
            <p:nvPr/>
          </p:nvSpPr>
          <p:spPr bwMode="auto">
            <a:xfrm>
              <a:off x="2517" y="1933"/>
              <a:ext cx="698" cy="667"/>
            </a:xfrm>
            <a:prstGeom prst="rect">
              <a:avLst/>
            </a:prstGeom>
            <a:solidFill>
              <a:srgbClr val="C0C0C0"/>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24" name="Rectangle 9">
              <a:extLst>
                <a:ext uri="{FF2B5EF4-FFF2-40B4-BE49-F238E27FC236}">
                  <a16:creationId xmlns:a16="http://schemas.microsoft.com/office/drawing/2014/main" id="{A0974A3D-9565-7835-0C7B-93C09B0CDB99}"/>
                </a:ext>
              </a:extLst>
            </p:cNvPr>
            <p:cNvSpPr>
              <a:spLocks noChangeArrowheads="1"/>
            </p:cNvSpPr>
            <p:nvPr/>
          </p:nvSpPr>
          <p:spPr bwMode="auto">
            <a:xfrm>
              <a:off x="3179" y="1933"/>
              <a:ext cx="654" cy="667"/>
            </a:xfrm>
            <a:prstGeom prst="rect">
              <a:avLst/>
            </a:prstGeom>
            <a:solidFill>
              <a:srgbClr val="C0C0C0"/>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6154" name="Text Box 13">
            <a:extLst>
              <a:ext uri="{FF2B5EF4-FFF2-40B4-BE49-F238E27FC236}">
                <a16:creationId xmlns:a16="http://schemas.microsoft.com/office/drawing/2014/main" id="{8FD19613-D907-68EE-DC94-163F37CA4206}"/>
              </a:ext>
            </a:extLst>
          </p:cNvPr>
          <p:cNvSpPr txBox="1">
            <a:spLocks noChangeArrowheads="1"/>
          </p:cNvSpPr>
          <p:nvPr/>
        </p:nvSpPr>
        <p:spPr bwMode="auto">
          <a:xfrm>
            <a:off x="539750" y="4797425"/>
            <a:ext cx="346868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a:t>De teams kiezen</a:t>
            </a:r>
          </a:p>
          <a:p>
            <a:r>
              <a:rPr lang="nl-NL" altLang="nl-NL" sz="2400"/>
              <a:t>om de beurt een knop.</a:t>
            </a:r>
          </a:p>
          <a:p>
            <a:r>
              <a:rPr lang="nl-NL" altLang="nl-NL" sz="2400"/>
              <a:t>Is het een goed</a:t>
            </a:r>
          </a:p>
          <a:p>
            <a:r>
              <a:rPr lang="nl-NL" altLang="nl-NL" sz="2400"/>
              <a:t>aanzicht? … </a:t>
            </a:r>
            <a:r>
              <a:rPr lang="nl-NL" altLang="nl-NL" sz="2400" b="1">
                <a:solidFill>
                  <a:srgbClr val="D00000"/>
                </a:solidFill>
              </a:rPr>
              <a:t>Punt erbij!</a:t>
            </a:r>
          </a:p>
        </p:txBody>
      </p:sp>
      <p:sp>
        <p:nvSpPr>
          <p:cNvPr id="6155" name="Text Box 14">
            <a:extLst>
              <a:ext uri="{FF2B5EF4-FFF2-40B4-BE49-F238E27FC236}">
                <a16:creationId xmlns:a16="http://schemas.microsoft.com/office/drawing/2014/main" id="{DEB4BEF4-693E-1E3E-4774-702AE038ED6D}"/>
              </a:ext>
            </a:extLst>
          </p:cNvPr>
          <p:cNvSpPr txBox="1">
            <a:spLocks noChangeArrowheads="1"/>
          </p:cNvSpPr>
          <p:nvPr/>
        </p:nvSpPr>
        <p:spPr bwMode="auto">
          <a:xfrm>
            <a:off x="469900" y="1387475"/>
            <a:ext cx="34178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b="1">
                <a:solidFill>
                  <a:srgbClr val="003399"/>
                </a:solidFill>
              </a:rPr>
              <a:t>We zoeken aanzichten</a:t>
            </a:r>
          </a:p>
          <a:p>
            <a:r>
              <a:rPr lang="nl-NL" altLang="nl-NL" sz="2400" b="1">
                <a:solidFill>
                  <a:srgbClr val="003399"/>
                </a:solidFill>
              </a:rPr>
              <a:t>van dit vogelhuis:</a:t>
            </a:r>
          </a:p>
        </p:txBody>
      </p:sp>
      <p:grpSp>
        <p:nvGrpSpPr>
          <p:cNvPr id="6" name="Group 19">
            <a:extLst>
              <a:ext uri="{FF2B5EF4-FFF2-40B4-BE49-F238E27FC236}">
                <a16:creationId xmlns:a16="http://schemas.microsoft.com/office/drawing/2014/main" id="{9A813883-976A-FF39-9D6D-285FCF9CD3F0}"/>
              </a:ext>
            </a:extLst>
          </p:cNvPr>
          <p:cNvGrpSpPr>
            <a:grpSpLocks/>
          </p:cNvGrpSpPr>
          <p:nvPr/>
        </p:nvGrpSpPr>
        <p:grpSpPr bwMode="auto">
          <a:xfrm>
            <a:off x="6096000" y="1316038"/>
            <a:ext cx="2374900" cy="1655762"/>
            <a:chOff x="3560" y="845"/>
            <a:chExt cx="1451" cy="1043"/>
          </a:xfrm>
        </p:grpSpPr>
        <p:sp>
          <p:nvSpPr>
            <p:cNvPr id="6219" name="Rectangle 20">
              <a:extLst>
                <a:ext uri="{FF2B5EF4-FFF2-40B4-BE49-F238E27FC236}">
                  <a16:creationId xmlns:a16="http://schemas.microsoft.com/office/drawing/2014/main" id="{32E0B1F3-2BD9-9DED-5F19-6D64096CA7D3}"/>
                </a:ext>
              </a:extLst>
            </p:cNvPr>
            <p:cNvSpPr>
              <a:spLocks noChangeArrowheads="1"/>
            </p:cNvSpPr>
            <p:nvPr/>
          </p:nvSpPr>
          <p:spPr bwMode="auto">
            <a:xfrm>
              <a:off x="3560" y="845"/>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220" name="Group 21">
              <a:extLst>
                <a:ext uri="{FF2B5EF4-FFF2-40B4-BE49-F238E27FC236}">
                  <a16:creationId xmlns:a16="http://schemas.microsoft.com/office/drawing/2014/main" id="{BA9ADD93-63BA-7535-0652-AE5179BA2738}"/>
                </a:ext>
              </a:extLst>
            </p:cNvPr>
            <p:cNvGrpSpPr>
              <a:grpSpLocks/>
            </p:cNvGrpSpPr>
            <p:nvPr/>
          </p:nvGrpSpPr>
          <p:grpSpPr bwMode="auto">
            <a:xfrm>
              <a:off x="3878" y="981"/>
              <a:ext cx="833" cy="787"/>
              <a:chOff x="476" y="3249"/>
              <a:chExt cx="680" cy="680"/>
            </a:xfrm>
          </p:grpSpPr>
          <p:pic>
            <p:nvPicPr>
              <p:cNvPr id="6221" name="Picture 22" descr="knop1">
                <a:extLst>
                  <a:ext uri="{FF2B5EF4-FFF2-40B4-BE49-F238E27FC236}">
                    <a16:creationId xmlns:a16="http://schemas.microsoft.com/office/drawing/2014/main" id="{41CF440B-6EB7-6F25-A358-635BF19A8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22" name="Text Box 23">
                <a:extLst>
                  <a:ext uri="{FF2B5EF4-FFF2-40B4-BE49-F238E27FC236}">
                    <a16:creationId xmlns:a16="http://schemas.microsoft.com/office/drawing/2014/main" id="{E1793950-C3C7-B3B7-0F2B-3DE33D217E04}"/>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2</a:t>
                </a:r>
              </a:p>
            </p:txBody>
          </p:sp>
        </p:grpSp>
      </p:grpSp>
      <p:sp>
        <p:nvSpPr>
          <p:cNvPr id="62488" name="Rectangle 24">
            <a:extLst>
              <a:ext uri="{FF2B5EF4-FFF2-40B4-BE49-F238E27FC236}">
                <a16:creationId xmlns:a16="http://schemas.microsoft.com/office/drawing/2014/main" id="{9277AA13-FA10-E46E-144E-0A730A106562}"/>
              </a:ext>
            </a:extLst>
          </p:cNvPr>
          <p:cNvSpPr>
            <a:spLocks noChangeArrowheads="1"/>
          </p:cNvSpPr>
          <p:nvPr/>
        </p:nvSpPr>
        <p:spPr bwMode="auto">
          <a:xfrm>
            <a:off x="7667625" y="5791200"/>
            <a:ext cx="914400" cy="568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62490" name="Rectangle 26">
            <a:extLst>
              <a:ext uri="{FF2B5EF4-FFF2-40B4-BE49-F238E27FC236}">
                <a16:creationId xmlns:a16="http://schemas.microsoft.com/office/drawing/2014/main" id="{7A606DC2-29F2-DCD2-343E-C393867609B7}"/>
              </a:ext>
            </a:extLst>
          </p:cNvPr>
          <p:cNvSpPr>
            <a:spLocks noChangeArrowheads="1"/>
          </p:cNvSpPr>
          <p:nvPr/>
        </p:nvSpPr>
        <p:spPr bwMode="auto">
          <a:xfrm>
            <a:off x="7772400" y="4343400"/>
            <a:ext cx="9144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62489" name="Rectangle 25">
            <a:extLst>
              <a:ext uri="{FF2B5EF4-FFF2-40B4-BE49-F238E27FC236}">
                <a16:creationId xmlns:a16="http://schemas.microsoft.com/office/drawing/2014/main" id="{8F798ACD-D2F2-59C2-61C0-C5271051D5E2}"/>
              </a:ext>
            </a:extLst>
          </p:cNvPr>
          <p:cNvSpPr>
            <a:spLocks noChangeArrowheads="1"/>
          </p:cNvSpPr>
          <p:nvPr/>
        </p:nvSpPr>
        <p:spPr bwMode="auto">
          <a:xfrm>
            <a:off x="4724400" y="5921375"/>
            <a:ext cx="91440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6160" name="Rectangle 34">
            <a:extLst>
              <a:ext uri="{FF2B5EF4-FFF2-40B4-BE49-F238E27FC236}">
                <a16:creationId xmlns:a16="http://schemas.microsoft.com/office/drawing/2014/main" id="{5E7812EF-0DD2-F69B-AF9A-479C75D89509}"/>
              </a:ext>
            </a:extLst>
          </p:cNvPr>
          <p:cNvSpPr>
            <a:spLocks noChangeArrowheads="1"/>
          </p:cNvSpPr>
          <p:nvPr/>
        </p:nvSpPr>
        <p:spPr bwMode="auto">
          <a:xfrm>
            <a:off x="4495800" y="4800600"/>
            <a:ext cx="868363" cy="855663"/>
          </a:xfrm>
          <a:prstGeom prst="rect">
            <a:avLst/>
          </a:prstGeom>
          <a:solidFill>
            <a:srgbClr val="EAEAEA"/>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 name="Group 35">
            <a:extLst>
              <a:ext uri="{FF2B5EF4-FFF2-40B4-BE49-F238E27FC236}">
                <a16:creationId xmlns:a16="http://schemas.microsoft.com/office/drawing/2014/main" id="{C234861B-A6B2-67EB-3178-EE2670B2050B}"/>
              </a:ext>
            </a:extLst>
          </p:cNvPr>
          <p:cNvGrpSpPr>
            <a:grpSpLocks/>
          </p:cNvGrpSpPr>
          <p:nvPr/>
        </p:nvGrpSpPr>
        <p:grpSpPr bwMode="auto">
          <a:xfrm>
            <a:off x="3873500" y="2971800"/>
            <a:ext cx="2374900" cy="1727200"/>
            <a:chOff x="2517" y="1842"/>
            <a:chExt cx="1451" cy="1134"/>
          </a:xfrm>
        </p:grpSpPr>
        <p:sp>
          <p:nvSpPr>
            <p:cNvPr id="6215" name="Rectangle 36">
              <a:extLst>
                <a:ext uri="{FF2B5EF4-FFF2-40B4-BE49-F238E27FC236}">
                  <a16:creationId xmlns:a16="http://schemas.microsoft.com/office/drawing/2014/main" id="{3D6BC435-BE52-BC83-71B9-37A6D4422BFE}"/>
                </a:ext>
              </a:extLst>
            </p:cNvPr>
            <p:cNvSpPr>
              <a:spLocks noChangeArrowheads="1"/>
            </p:cNvSpPr>
            <p:nvPr/>
          </p:nvSpPr>
          <p:spPr bwMode="auto">
            <a:xfrm>
              <a:off x="2517" y="1842"/>
              <a:ext cx="1451" cy="113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216" name="Group 37">
              <a:extLst>
                <a:ext uri="{FF2B5EF4-FFF2-40B4-BE49-F238E27FC236}">
                  <a16:creationId xmlns:a16="http://schemas.microsoft.com/office/drawing/2014/main" id="{13AAC5AC-0B09-0938-769F-07A48A23B56F}"/>
                </a:ext>
              </a:extLst>
            </p:cNvPr>
            <p:cNvGrpSpPr>
              <a:grpSpLocks/>
            </p:cNvGrpSpPr>
            <p:nvPr/>
          </p:nvGrpSpPr>
          <p:grpSpPr bwMode="auto">
            <a:xfrm>
              <a:off x="2834" y="1990"/>
              <a:ext cx="833" cy="805"/>
              <a:chOff x="476" y="3249"/>
              <a:chExt cx="680" cy="680"/>
            </a:xfrm>
          </p:grpSpPr>
          <p:pic>
            <p:nvPicPr>
              <p:cNvPr id="6217" name="Picture 38" descr="knop1">
                <a:extLst>
                  <a:ext uri="{FF2B5EF4-FFF2-40B4-BE49-F238E27FC236}">
                    <a16:creationId xmlns:a16="http://schemas.microsoft.com/office/drawing/2014/main" id="{D67F2CCD-7ACD-A862-8A0D-C7732F064E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18" name="Text Box 39">
                <a:extLst>
                  <a:ext uri="{FF2B5EF4-FFF2-40B4-BE49-F238E27FC236}">
                    <a16:creationId xmlns:a16="http://schemas.microsoft.com/office/drawing/2014/main" id="{4A05754D-CE63-5B58-F1E9-FD2291F268ED}"/>
                  </a:ext>
                </a:extLst>
              </p:cNvPr>
              <p:cNvSpPr txBox="1">
                <a:spLocks noChangeArrowheads="1"/>
              </p:cNvSpPr>
              <p:nvPr/>
            </p:nvSpPr>
            <p:spPr bwMode="auto">
              <a:xfrm>
                <a:off x="657" y="343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3</a:t>
                </a:r>
              </a:p>
            </p:txBody>
          </p:sp>
        </p:grpSp>
      </p:grpSp>
      <p:grpSp>
        <p:nvGrpSpPr>
          <p:cNvPr id="10" name="Group 40">
            <a:extLst>
              <a:ext uri="{FF2B5EF4-FFF2-40B4-BE49-F238E27FC236}">
                <a16:creationId xmlns:a16="http://schemas.microsoft.com/office/drawing/2014/main" id="{2B4ABC80-4E18-0988-4589-FE4B8624D110}"/>
              </a:ext>
            </a:extLst>
          </p:cNvPr>
          <p:cNvGrpSpPr>
            <a:grpSpLocks/>
          </p:cNvGrpSpPr>
          <p:nvPr/>
        </p:nvGrpSpPr>
        <p:grpSpPr bwMode="auto">
          <a:xfrm>
            <a:off x="3886200" y="4724400"/>
            <a:ext cx="2374900" cy="1655763"/>
            <a:chOff x="2064" y="3022"/>
            <a:chExt cx="1451" cy="1043"/>
          </a:xfrm>
        </p:grpSpPr>
        <p:sp>
          <p:nvSpPr>
            <p:cNvPr id="6211" name="Rectangle 41">
              <a:extLst>
                <a:ext uri="{FF2B5EF4-FFF2-40B4-BE49-F238E27FC236}">
                  <a16:creationId xmlns:a16="http://schemas.microsoft.com/office/drawing/2014/main" id="{B297B833-4877-6AEB-BDCC-3AB61181818E}"/>
                </a:ext>
              </a:extLst>
            </p:cNvPr>
            <p:cNvSpPr>
              <a:spLocks noChangeArrowheads="1"/>
            </p:cNvSpPr>
            <p:nvPr/>
          </p:nvSpPr>
          <p:spPr bwMode="auto">
            <a:xfrm>
              <a:off x="2064"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212" name="Group 42">
              <a:extLst>
                <a:ext uri="{FF2B5EF4-FFF2-40B4-BE49-F238E27FC236}">
                  <a16:creationId xmlns:a16="http://schemas.microsoft.com/office/drawing/2014/main" id="{0F63A750-8804-861B-A35E-7C85BC19BAE3}"/>
                </a:ext>
              </a:extLst>
            </p:cNvPr>
            <p:cNvGrpSpPr>
              <a:grpSpLocks/>
            </p:cNvGrpSpPr>
            <p:nvPr/>
          </p:nvGrpSpPr>
          <p:grpSpPr bwMode="auto">
            <a:xfrm>
              <a:off x="2381" y="3158"/>
              <a:ext cx="833" cy="786"/>
              <a:chOff x="476" y="3249"/>
              <a:chExt cx="680" cy="680"/>
            </a:xfrm>
          </p:grpSpPr>
          <p:pic>
            <p:nvPicPr>
              <p:cNvPr id="6213" name="Picture 43" descr="knop1">
                <a:extLst>
                  <a:ext uri="{FF2B5EF4-FFF2-40B4-BE49-F238E27FC236}">
                    <a16:creationId xmlns:a16="http://schemas.microsoft.com/office/drawing/2014/main" id="{95929AA7-7FCD-C318-3CCC-CBB72934A6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14" name="Text Box 44">
                <a:extLst>
                  <a:ext uri="{FF2B5EF4-FFF2-40B4-BE49-F238E27FC236}">
                    <a16:creationId xmlns:a16="http://schemas.microsoft.com/office/drawing/2014/main" id="{A8027B75-53D7-FE27-9863-6CA5E17B1510}"/>
                  </a:ext>
                </a:extLst>
              </p:cNvPr>
              <p:cNvSpPr txBox="1">
                <a:spLocks noChangeArrowheads="1"/>
              </p:cNvSpPr>
              <p:nvPr/>
            </p:nvSpPr>
            <p:spPr bwMode="auto">
              <a:xfrm>
                <a:off x="657" y="3430"/>
                <a:ext cx="242"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5</a:t>
                </a:r>
              </a:p>
            </p:txBody>
          </p:sp>
        </p:grpSp>
      </p:grpSp>
      <p:sp>
        <p:nvSpPr>
          <p:cNvPr id="6163" name="Text Box 45">
            <a:extLst>
              <a:ext uri="{FF2B5EF4-FFF2-40B4-BE49-F238E27FC236}">
                <a16:creationId xmlns:a16="http://schemas.microsoft.com/office/drawing/2014/main" id="{2992F397-C796-5B25-4722-279308D2A302}"/>
              </a:ext>
            </a:extLst>
          </p:cNvPr>
          <p:cNvSpPr txBox="1">
            <a:spLocks noChangeArrowheads="1"/>
          </p:cNvSpPr>
          <p:nvPr/>
        </p:nvSpPr>
        <p:spPr bwMode="auto">
          <a:xfrm>
            <a:off x="900113" y="476250"/>
            <a:ext cx="5157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6164" name="Picture 47" descr="vlag">
            <a:hlinkClick r:id="rId4" action="ppaction://hlinksldjump"/>
            <a:extLst>
              <a:ext uri="{FF2B5EF4-FFF2-40B4-BE49-F238E27FC236}">
                <a16:creationId xmlns:a16="http://schemas.microsoft.com/office/drawing/2014/main" id="{80C3B0DA-5AB8-046C-D767-896F726BA1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5" name="Text Box 48">
            <a:extLst>
              <a:ext uri="{FF2B5EF4-FFF2-40B4-BE49-F238E27FC236}">
                <a16:creationId xmlns:a16="http://schemas.microsoft.com/office/drawing/2014/main" id="{6256BDCB-6492-F7F2-CC92-1A73EC00C87D}"/>
              </a:ext>
            </a:extLst>
          </p:cNvPr>
          <p:cNvSpPr txBox="1">
            <a:spLocks noChangeArrowheads="1"/>
          </p:cNvSpPr>
          <p:nvPr/>
        </p:nvSpPr>
        <p:spPr bwMode="auto">
          <a:xfrm>
            <a:off x="-776288" y="729773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sz="2800">
              <a:latin typeface="Arial Black" panose="020B0604020202020204" pitchFamily="34" charset="0"/>
            </a:endParaRPr>
          </a:p>
        </p:txBody>
      </p:sp>
      <p:sp>
        <p:nvSpPr>
          <p:cNvPr id="62513" name="Rectangle 49">
            <a:extLst>
              <a:ext uri="{FF2B5EF4-FFF2-40B4-BE49-F238E27FC236}">
                <a16:creationId xmlns:a16="http://schemas.microsoft.com/office/drawing/2014/main" id="{B6D71AAB-7DD4-EA5E-CDCF-6118880D41E1}"/>
              </a:ext>
            </a:extLst>
          </p:cNvPr>
          <p:cNvSpPr>
            <a:spLocks noChangeArrowheads="1"/>
          </p:cNvSpPr>
          <p:nvPr/>
        </p:nvSpPr>
        <p:spPr bwMode="auto">
          <a:xfrm>
            <a:off x="533400" y="4800600"/>
            <a:ext cx="3527425" cy="1512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514" name="AutoShape 50">
            <a:extLst>
              <a:ext uri="{FF2B5EF4-FFF2-40B4-BE49-F238E27FC236}">
                <a16:creationId xmlns:a16="http://schemas.microsoft.com/office/drawing/2014/main" id="{6464E2A5-1826-B255-A30B-0D697FFAD7E1}"/>
              </a:ext>
            </a:extLst>
          </p:cNvPr>
          <p:cNvSpPr>
            <a:spLocks noChangeArrowheads="1"/>
          </p:cNvSpPr>
          <p:nvPr/>
        </p:nvSpPr>
        <p:spPr bwMode="auto">
          <a:xfrm rot="-2306865">
            <a:off x="684213" y="4076700"/>
            <a:ext cx="976312" cy="485775"/>
          </a:xfrm>
          <a:prstGeom prst="rightArrow">
            <a:avLst>
              <a:gd name="adj1" fmla="val 50000"/>
              <a:gd name="adj2" fmla="val 50245"/>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515" name="AutoShape 51">
            <a:extLst>
              <a:ext uri="{FF2B5EF4-FFF2-40B4-BE49-F238E27FC236}">
                <a16:creationId xmlns:a16="http://schemas.microsoft.com/office/drawing/2014/main" id="{75F731CC-44B9-C82A-957A-B68CCD9AF94B}"/>
              </a:ext>
            </a:extLst>
          </p:cNvPr>
          <p:cNvSpPr>
            <a:spLocks noChangeArrowheads="1"/>
          </p:cNvSpPr>
          <p:nvPr/>
        </p:nvSpPr>
        <p:spPr bwMode="auto">
          <a:xfrm>
            <a:off x="2484438" y="3644900"/>
            <a:ext cx="976312" cy="485775"/>
          </a:xfrm>
          <a:prstGeom prst="leftArrow">
            <a:avLst>
              <a:gd name="adj1" fmla="val 50000"/>
              <a:gd name="adj2" fmla="val 50245"/>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516" name="AutoShape 52">
            <a:extLst>
              <a:ext uri="{FF2B5EF4-FFF2-40B4-BE49-F238E27FC236}">
                <a16:creationId xmlns:a16="http://schemas.microsoft.com/office/drawing/2014/main" id="{43F8862A-B901-B89C-A2BA-09E15F7C887A}"/>
              </a:ext>
            </a:extLst>
          </p:cNvPr>
          <p:cNvSpPr>
            <a:spLocks noChangeArrowheads="1"/>
          </p:cNvSpPr>
          <p:nvPr/>
        </p:nvSpPr>
        <p:spPr bwMode="auto">
          <a:xfrm>
            <a:off x="1547813" y="4724400"/>
            <a:ext cx="485775" cy="976313"/>
          </a:xfrm>
          <a:prstGeom prst="upArrow">
            <a:avLst>
              <a:gd name="adj1" fmla="val 50000"/>
              <a:gd name="adj2" fmla="val 50245"/>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517" name="Rectangle 53">
            <a:extLst>
              <a:ext uri="{FF2B5EF4-FFF2-40B4-BE49-F238E27FC236}">
                <a16:creationId xmlns:a16="http://schemas.microsoft.com/office/drawing/2014/main" id="{85349509-1D75-8469-E74D-70726E0867F1}"/>
              </a:ext>
            </a:extLst>
          </p:cNvPr>
          <p:cNvSpPr>
            <a:spLocks noChangeArrowheads="1"/>
          </p:cNvSpPr>
          <p:nvPr/>
        </p:nvSpPr>
        <p:spPr bwMode="auto">
          <a:xfrm>
            <a:off x="533400" y="1417638"/>
            <a:ext cx="3384550" cy="79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518" name="AutoShape 54">
            <a:extLst>
              <a:ext uri="{FF2B5EF4-FFF2-40B4-BE49-F238E27FC236}">
                <a16:creationId xmlns:a16="http://schemas.microsoft.com/office/drawing/2014/main" id="{E62025AC-CC03-83C6-F74D-3314304B7737}"/>
              </a:ext>
            </a:extLst>
          </p:cNvPr>
          <p:cNvSpPr>
            <a:spLocks noChangeArrowheads="1"/>
          </p:cNvSpPr>
          <p:nvPr/>
        </p:nvSpPr>
        <p:spPr bwMode="auto">
          <a:xfrm>
            <a:off x="1763713" y="1628775"/>
            <a:ext cx="485775" cy="976313"/>
          </a:xfrm>
          <a:prstGeom prst="downArrow">
            <a:avLst>
              <a:gd name="adj1" fmla="val 50000"/>
              <a:gd name="adj2" fmla="val 50245"/>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172" name="Rectangle 55">
            <a:extLst>
              <a:ext uri="{FF2B5EF4-FFF2-40B4-BE49-F238E27FC236}">
                <a16:creationId xmlns:a16="http://schemas.microsoft.com/office/drawing/2014/main" id="{A229CE2B-8104-4C86-7EF9-BA0B1FDC0728}"/>
              </a:ext>
            </a:extLst>
          </p:cNvPr>
          <p:cNvSpPr>
            <a:spLocks noChangeArrowheads="1"/>
          </p:cNvSpPr>
          <p:nvPr/>
        </p:nvSpPr>
        <p:spPr bwMode="auto">
          <a:xfrm>
            <a:off x="6324600" y="3657600"/>
            <a:ext cx="1008063" cy="838200"/>
          </a:xfrm>
          <a:prstGeom prst="rect">
            <a:avLst/>
          </a:prstGeom>
          <a:solidFill>
            <a:srgbClr val="EAEAEA"/>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173" name="Rectangle 56">
            <a:extLst>
              <a:ext uri="{FF2B5EF4-FFF2-40B4-BE49-F238E27FC236}">
                <a16:creationId xmlns:a16="http://schemas.microsoft.com/office/drawing/2014/main" id="{2E919B2F-2D84-6C06-AE42-E7505B004419}"/>
              </a:ext>
            </a:extLst>
          </p:cNvPr>
          <p:cNvSpPr>
            <a:spLocks noChangeArrowheads="1"/>
          </p:cNvSpPr>
          <p:nvPr/>
        </p:nvSpPr>
        <p:spPr bwMode="auto">
          <a:xfrm>
            <a:off x="6324600" y="3073400"/>
            <a:ext cx="1008063" cy="584200"/>
          </a:xfrm>
          <a:prstGeom prst="rect">
            <a:avLst/>
          </a:prstGeom>
          <a:solidFill>
            <a:srgbClr val="C0C0C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12" name="Group 57">
            <a:extLst>
              <a:ext uri="{FF2B5EF4-FFF2-40B4-BE49-F238E27FC236}">
                <a16:creationId xmlns:a16="http://schemas.microsoft.com/office/drawing/2014/main" id="{7BD52899-A635-4EC4-43DB-00530126A953}"/>
              </a:ext>
            </a:extLst>
          </p:cNvPr>
          <p:cNvGrpSpPr>
            <a:grpSpLocks/>
          </p:cNvGrpSpPr>
          <p:nvPr/>
        </p:nvGrpSpPr>
        <p:grpSpPr bwMode="auto">
          <a:xfrm>
            <a:off x="6096000" y="2971800"/>
            <a:ext cx="2374900" cy="1728788"/>
            <a:chOff x="3560" y="1933"/>
            <a:chExt cx="1451" cy="1043"/>
          </a:xfrm>
        </p:grpSpPr>
        <p:sp>
          <p:nvSpPr>
            <p:cNvPr id="6207" name="Rectangle 58">
              <a:extLst>
                <a:ext uri="{FF2B5EF4-FFF2-40B4-BE49-F238E27FC236}">
                  <a16:creationId xmlns:a16="http://schemas.microsoft.com/office/drawing/2014/main" id="{CA5C65F8-E23F-8229-B71F-71E903053612}"/>
                </a:ext>
              </a:extLst>
            </p:cNvPr>
            <p:cNvSpPr>
              <a:spLocks noChangeArrowheads="1"/>
            </p:cNvSpPr>
            <p:nvPr/>
          </p:nvSpPr>
          <p:spPr bwMode="auto">
            <a:xfrm>
              <a:off x="3560" y="1933"/>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208" name="Group 59">
              <a:extLst>
                <a:ext uri="{FF2B5EF4-FFF2-40B4-BE49-F238E27FC236}">
                  <a16:creationId xmlns:a16="http://schemas.microsoft.com/office/drawing/2014/main" id="{F63357B7-8C70-BC0C-BB1F-1C9A36C022F6}"/>
                </a:ext>
              </a:extLst>
            </p:cNvPr>
            <p:cNvGrpSpPr>
              <a:grpSpLocks/>
            </p:cNvGrpSpPr>
            <p:nvPr/>
          </p:nvGrpSpPr>
          <p:grpSpPr bwMode="auto">
            <a:xfrm>
              <a:off x="3878" y="2069"/>
              <a:ext cx="833" cy="787"/>
              <a:chOff x="476" y="3249"/>
              <a:chExt cx="680" cy="680"/>
            </a:xfrm>
          </p:grpSpPr>
          <p:pic>
            <p:nvPicPr>
              <p:cNvPr id="6209" name="Picture 60" descr="knop1">
                <a:extLst>
                  <a:ext uri="{FF2B5EF4-FFF2-40B4-BE49-F238E27FC236}">
                    <a16:creationId xmlns:a16="http://schemas.microsoft.com/office/drawing/2014/main" id="{0E215FA2-5660-33E0-6FF4-1D1C9C4D65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10" name="Text Box 61">
                <a:extLst>
                  <a:ext uri="{FF2B5EF4-FFF2-40B4-BE49-F238E27FC236}">
                    <a16:creationId xmlns:a16="http://schemas.microsoft.com/office/drawing/2014/main" id="{18C5FC16-59B4-74DC-5290-AC78D0AC41BF}"/>
                  </a:ext>
                </a:extLst>
              </p:cNvPr>
              <p:cNvSpPr txBox="1">
                <a:spLocks noChangeArrowheads="1"/>
              </p:cNvSpPr>
              <p:nvPr/>
            </p:nvSpPr>
            <p:spPr bwMode="auto">
              <a:xfrm>
                <a:off x="657" y="3430"/>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4</a:t>
                </a:r>
              </a:p>
            </p:txBody>
          </p:sp>
        </p:grpSp>
      </p:grpSp>
      <p:grpSp>
        <p:nvGrpSpPr>
          <p:cNvPr id="6175" name="Group 114">
            <a:extLst>
              <a:ext uri="{FF2B5EF4-FFF2-40B4-BE49-F238E27FC236}">
                <a16:creationId xmlns:a16="http://schemas.microsoft.com/office/drawing/2014/main" id="{36F5F4EF-FA4C-FD8A-A511-E3A170F18C80}"/>
              </a:ext>
            </a:extLst>
          </p:cNvPr>
          <p:cNvGrpSpPr>
            <a:grpSpLocks/>
          </p:cNvGrpSpPr>
          <p:nvPr/>
        </p:nvGrpSpPr>
        <p:grpSpPr bwMode="auto">
          <a:xfrm>
            <a:off x="6353175" y="5029200"/>
            <a:ext cx="1223963" cy="773113"/>
            <a:chOff x="3984" y="3168"/>
            <a:chExt cx="771" cy="487"/>
          </a:xfrm>
        </p:grpSpPr>
        <p:sp>
          <p:nvSpPr>
            <p:cNvPr id="6205" name="Rectangle 63">
              <a:extLst>
                <a:ext uri="{FF2B5EF4-FFF2-40B4-BE49-F238E27FC236}">
                  <a16:creationId xmlns:a16="http://schemas.microsoft.com/office/drawing/2014/main" id="{3B851D10-1E8C-3A42-D034-E8B071E1FDA7}"/>
                </a:ext>
              </a:extLst>
            </p:cNvPr>
            <p:cNvSpPr>
              <a:spLocks noChangeArrowheads="1"/>
            </p:cNvSpPr>
            <p:nvPr/>
          </p:nvSpPr>
          <p:spPr bwMode="auto">
            <a:xfrm>
              <a:off x="3984" y="3168"/>
              <a:ext cx="771" cy="487"/>
            </a:xfrm>
            <a:prstGeom prst="rect">
              <a:avLst/>
            </a:prstGeom>
            <a:solidFill>
              <a:srgbClr val="C0C0C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206" name="Line 64">
              <a:extLst>
                <a:ext uri="{FF2B5EF4-FFF2-40B4-BE49-F238E27FC236}">
                  <a16:creationId xmlns:a16="http://schemas.microsoft.com/office/drawing/2014/main" id="{DB6059F5-6590-96D9-A16A-B41B60933F6F}"/>
                </a:ext>
              </a:extLst>
            </p:cNvPr>
            <p:cNvSpPr>
              <a:spLocks noChangeShapeType="1"/>
            </p:cNvSpPr>
            <p:nvPr/>
          </p:nvSpPr>
          <p:spPr bwMode="auto">
            <a:xfrm>
              <a:off x="4368" y="3168"/>
              <a:ext cx="0" cy="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nvGrpSpPr>
          <p:cNvPr id="15" name="Group 65">
            <a:extLst>
              <a:ext uri="{FF2B5EF4-FFF2-40B4-BE49-F238E27FC236}">
                <a16:creationId xmlns:a16="http://schemas.microsoft.com/office/drawing/2014/main" id="{843637FF-2474-18C8-56A9-0E21E46FCA01}"/>
              </a:ext>
            </a:extLst>
          </p:cNvPr>
          <p:cNvGrpSpPr>
            <a:grpSpLocks/>
          </p:cNvGrpSpPr>
          <p:nvPr/>
        </p:nvGrpSpPr>
        <p:grpSpPr bwMode="auto">
          <a:xfrm>
            <a:off x="6096000" y="4724400"/>
            <a:ext cx="2374900" cy="1655763"/>
            <a:chOff x="3560" y="3022"/>
            <a:chExt cx="1451" cy="1043"/>
          </a:xfrm>
        </p:grpSpPr>
        <p:sp>
          <p:nvSpPr>
            <p:cNvPr id="6201" name="Rectangle 66">
              <a:extLst>
                <a:ext uri="{FF2B5EF4-FFF2-40B4-BE49-F238E27FC236}">
                  <a16:creationId xmlns:a16="http://schemas.microsoft.com/office/drawing/2014/main" id="{9EF36E04-50F3-0683-4069-B5C74D39AC7E}"/>
                </a:ext>
              </a:extLst>
            </p:cNvPr>
            <p:cNvSpPr>
              <a:spLocks noChangeArrowheads="1"/>
            </p:cNvSpPr>
            <p:nvPr/>
          </p:nvSpPr>
          <p:spPr bwMode="auto">
            <a:xfrm>
              <a:off x="3560"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202" name="Group 67">
              <a:extLst>
                <a:ext uri="{FF2B5EF4-FFF2-40B4-BE49-F238E27FC236}">
                  <a16:creationId xmlns:a16="http://schemas.microsoft.com/office/drawing/2014/main" id="{2E9972B8-0B4E-B367-ED8F-2CF65ABA1D21}"/>
                </a:ext>
              </a:extLst>
            </p:cNvPr>
            <p:cNvGrpSpPr>
              <a:grpSpLocks/>
            </p:cNvGrpSpPr>
            <p:nvPr/>
          </p:nvGrpSpPr>
          <p:grpSpPr bwMode="auto">
            <a:xfrm>
              <a:off x="3878" y="3158"/>
              <a:ext cx="833" cy="787"/>
              <a:chOff x="476" y="3249"/>
              <a:chExt cx="680" cy="680"/>
            </a:xfrm>
          </p:grpSpPr>
          <p:pic>
            <p:nvPicPr>
              <p:cNvPr id="6203" name="Picture 68" descr="knop1">
                <a:extLst>
                  <a:ext uri="{FF2B5EF4-FFF2-40B4-BE49-F238E27FC236}">
                    <a16:creationId xmlns:a16="http://schemas.microsoft.com/office/drawing/2014/main" id="{76666F01-BF41-893C-E1D4-ABEDF27318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4" name="Text Box 69">
                <a:extLst>
                  <a:ext uri="{FF2B5EF4-FFF2-40B4-BE49-F238E27FC236}">
                    <a16:creationId xmlns:a16="http://schemas.microsoft.com/office/drawing/2014/main" id="{967FC93C-685F-8371-3640-43BDE556AA43}"/>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6</a:t>
                </a:r>
              </a:p>
            </p:txBody>
          </p:sp>
        </p:grpSp>
      </p:grpSp>
      <p:sp>
        <p:nvSpPr>
          <p:cNvPr id="6177" name="Text Box 85">
            <a:extLst>
              <a:ext uri="{FF2B5EF4-FFF2-40B4-BE49-F238E27FC236}">
                <a16:creationId xmlns:a16="http://schemas.microsoft.com/office/drawing/2014/main" id="{54FBE964-6907-FC24-2275-7DF84ED0E5BD}"/>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grpSp>
        <p:nvGrpSpPr>
          <p:cNvPr id="17" name="Group 89">
            <a:extLst>
              <a:ext uri="{FF2B5EF4-FFF2-40B4-BE49-F238E27FC236}">
                <a16:creationId xmlns:a16="http://schemas.microsoft.com/office/drawing/2014/main" id="{F8E8850B-C481-05C7-9ABE-67B28E73A16D}"/>
              </a:ext>
            </a:extLst>
          </p:cNvPr>
          <p:cNvGrpSpPr>
            <a:grpSpLocks/>
          </p:cNvGrpSpPr>
          <p:nvPr/>
        </p:nvGrpSpPr>
        <p:grpSpPr bwMode="auto">
          <a:xfrm>
            <a:off x="5072063" y="1447800"/>
            <a:ext cx="1404937" cy="1346200"/>
            <a:chOff x="3168" y="864"/>
            <a:chExt cx="885" cy="848"/>
          </a:xfrm>
        </p:grpSpPr>
        <p:sp>
          <p:nvSpPr>
            <p:cNvPr id="6199" name="Text Box 11">
              <a:extLst>
                <a:ext uri="{FF2B5EF4-FFF2-40B4-BE49-F238E27FC236}">
                  <a16:creationId xmlns:a16="http://schemas.microsoft.com/office/drawing/2014/main" id="{42A0B72E-65F3-D9CD-5FEB-846597AE678B}"/>
                </a:ext>
              </a:extLst>
            </p:cNvPr>
            <p:cNvSpPr txBox="1">
              <a:spLocks noChangeArrowheads="1"/>
            </p:cNvSpPr>
            <p:nvPr/>
          </p:nvSpPr>
          <p:spPr bwMode="auto">
            <a:xfrm>
              <a:off x="3198" y="864"/>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6200" name="Rectangle 12">
              <a:extLst>
                <a:ext uri="{FF2B5EF4-FFF2-40B4-BE49-F238E27FC236}">
                  <a16:creationId xmlns:a16="http://schemas.microsoft.com/office/drawing/2014/main" id="{09FB595E-0B1A-1A95-421F-AF2D43DF4725}"/>
                </a:ext>
              </a:extLst>
            </p:cNvPr>
            <p:cNvSpPr>
              <a:spLocks noChangeArrowheads="1"/>
            </p:cNvSpPr>
            <p:nvPr/>
          </p:nvSpPr>
          <p:spPr bwMode="auto">
            <a:xfrm>
              <a:off x="3168" y="1488"/>
              <a:ext cx="885" cy="224"/>
            </a:xfrm>
            <a:prstGeom prst="rect">
              <a:avLst/>
            </a:prstGeom>
            <a:solidFill>
              <a:schemeClr val="bg1"/>
            </a:solidFill>
            <a:ln w="38100">
              <a:solidFill>
                <a:srgbClr val="003399"/>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b="1">
                  <a:solidFill>
                    <a:srgbClr val="DE0000"/>
                  </a:solidFill>
                  <a:latin typeface="Arial Black" panose="020B0604020202020204" pitchFamily="34" charset="0"/>
                </a:rPr>
                <a:t>Antwoord</a:t>
              </a:r>
            </a:p>
          </p:txBody>
        </p:sp>
      </p:grpSp>
      <p:grpSp>
        <p:nvGrpSpPr>
          <p:cNvPr id="18" name="Group 93">
            <a:extLst>
              <a:ext uri="{FF2B5EF4-FFF2-40B4-BE49-F238E27FC236}">
                <a16:creationId xmlns:a16="http://schemas.microsoft.com/office/drawing/2014/main" id="{8E3455A3-A15D-B984-CF34-F4D8A30E343A}"/>
              </a:ext>
            </a:extLst>
          </p:cNvPr>
          <p:cNvGrpSpPr>
            <a:grpSpLocks/>
          </p:cNvGrpSpPr>
          <p:nvPr/>
        </p:nvGrpSpPr>
        <p:grpSpPr bwMode="auto">
          <a:xfrm>
            <a:off x="3867150" y="3832225"/>
            <a:ext cx="2152650" cy="733425"/>
            <a:chOff x="2472" y="2400"/>
            <a:chExt cx="1356" cy="462"/>
          </a:xfrm>
        </p:grpSpPr>
        <p:sp>
          <p:nvSpPr>
            <p:cNvPr id="6197" name="Text Box 4">
              <a:extLst>
                <a:ext uri="{FF2B5EF4-FFF2-40B4-BE49-F238E27FC236}">
                  <a16:creationId xmlns:a16="http://schemas.microsoft.com/office/drawing/2014/main" id="{EDC491DE-1CB8-88EE-AF74-569816606D21}"/>
                </a:ext>
              </a:extLst>
            </p:cNvPr>
            <p:cNvSpPr txBox="1">
              <a:spLocks noChangeArrowheads="1"/>
            </p:cNvSpPr>
            <p:nvPr/>
          </p:nvSpPr>
          <p:spPr bwMode="auto">
            <a:xfrm>
              <a:off x="2472" y="2400"/>
              <a:ext cx="1356"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nl-NL" altLang="nl-NL">
                  <a:solidFill>
                    <a:srgbClr val="D00000"/>
                  </a:solidFill>
                </a:rPr>
                <a:t>Is dit een aanzicht?</a:t>
              </a:r>
              <a:endParaRPr lang="nl-NL" altLang="nl-NL" sz="1600">
                <a:solidFill>
                  <a:srgbClr val="D00000"/>
                </a:solidFill>
              </a:endParaRPr>
            </a:p>
          </p:txBody>
        </p:sp>
        <p:sp>
          <p:nvSpPr>
            <p:cNvPr id="6198" name="Text Box 92">
              <a:extLst>
                <a:ext uri="{FF2B5EF4-FFF2-40B4-BE49-F238E27FC236}">
                  <a16:creationId xmlns:a16="http://schemas.microsoft.com/office/drawing/2014/main" id="{3FCBF9AC-65ED-7056-3876-CED6C3FEAA8D}"/>
                </a:ext>
              </a:extLst>
            </p:cNvPr>
            <p:cNvSpPr txBox="1">
              <a:spLocks noChangeArrowheads="1"/>
            </p:cNvSpPr>
            <p:nvPr/>
          </p:nvSpPr>
          <p:spPr bwMode="auto">
            <a:xfrm>
              <a:off x="2640" y="2607"/>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19" name="Group 100">
            <a:extLst>
              <a:ext uri="{FF2B5EF4-FFF2-40B4-BE49-F238E27FC236}">
                <a16:creationId xmlns:a16="http://schemas.microsoft.com/office/drawing/2014/main" id="{FA181163-B665-C6E8-8CB3-B98F3ABDF684}"/>
              </a:ext>
            </a:extLst>
          </p:cNvPr>
          <p:cNvGrpSpPr>
            <a:grpSpLocks/>
          </p:cNvGrpSpPr>
          <p:nvPr/>
        </p:nvGrpSpPr>
        <p:grpSpPr bwMode="auto">
          <a:xfrm>
            <a:off x="3886200" y="5638800"/>
            <a:ext cx="2152650" cy="762000"/>
            <a:chOff x="2517" y="3552"/>
            <a:chExt cx="1356" cy="480"/>
          </a:xfrm>
        </p:grpSpPr>
        <p:sp>
          <p:nvSpPr>
            <p:cNvPr id="6195" name="Text Box 33">
              <a:extLst>
                <a:ext uri="{FF2B5EF4-FFF2-40B4-BE49-F238E27FC236}">
                  <a16:creationId xmlns:a16="http://schemas.microsoft.com/office/drawing/2014/main" id="{9E735994-3CE7-8353-AD2E-10C1866CDF62}"/>
                </a:ext>
              </a:extLst>
            </p:cNvPr>
            <p:cNvSpPr txBox="1">
              <a:spLocks noChangeArrowheads="1"/>
            </p:cNvSpPr>
            <p:nvPr/>
          </p:nvSpPr>
          <p:spPr bwMode="auto">
            <a:xfrm>
              <a:off x="2517" y="3552"/>
              <a:ext cx="1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nl-NL" altLang="nl-NL">
                  <a:solidFill>
                    <a:srgbClr val="D00000"/>
                  </a:solidFill>
                </a:rPr>
                <a:t>Is dit een aanzicht?</a:t>
              </a:r>
              <a:endParaRPr lang="nl-NL" altLang="nl-NL" sz="1600">
                <a:solidFill>
                  <a:srgbClr val="D00000"/>
                </a:solidFill>
              </a:endParaRPr>
            </a:p>
          </p:txBody>
        </p:sp>
        <p:sp>
          <p:nvSpPr>
            <p:cNvPr id="6196" name="Text Box 94">
              <a:extLst>
                <a:ext uri="{FF2B5EF4-FFF2-40B4-BE49-F238E27FC236}">
                  <a16:creationId xmlns:a16="http://schemas.microsoft.com/office/drawing/2014/main" id="{57D5682B-F348-DB00-B288-8E7F90728603}"/>
                </a:ext>
              </a:extLst>
            </p:cNvPr>
            <p:cNvSpPr txBox="1">
              <a:spLocks noChangeArrowheads="1"/>
            </p:cNvSpPr>
            <p:nvPr/>
          </p:nvSpPr>
          <p:spPr bwMode="auto">
            <a:xfrm>
              <a:off x="2688" y="3777"/>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0" name="Group 103">
            <a:extLst>
              <a:ext uri="{FF2B5EF4-FFF2-40B4-BE49-F238E27FC236}">
                <a16:creationId xmlns:a16="http://schemas.microsoft.com/office/drawing/2014/main" id="{8D84E4A7-90CB-0FB1-4210-8FC554AFA09B}"/>
              </a:ext>
            </a:extLst>
          </p:cNvPr>
          <p:cNvGrpSpPr>
            <a:grpSpLocks/>
          </p:cNvGrpSpPr>
          <p:nvPr/>
        </p:nvGrpSpPr>
        <p:grpSpPr bwMode="auto">
          <a:xfrm>
            <a:off x="7162800" y="3503613"/>
            <a:ext cx="1428750" cy="1449387"/>
            <a:chOff x="4560" y="2159"/>
            <a:chExt cx="900" cy="913"/>
          </a:xfrm>
        </p:grpSpPr>
        <p:sp>
          <p:nvSpPr>
            <p:cNvPr id="6193" name="Text Box 28">
              <a:extLst>
                <a:ext uri="{FF2B5EF4-FFF2-40B4-BE49-F238E27FC236}">
                  <a16:creationId xmlns:a16="http://schemas.microsoft.com/office/drawing/2014/main" id="{8416DCAB-D2EB-3C38-DC79-16F87874E13D}"/>
                </a:ext>
              </a:extLst>
            </p:cNvPr>
            <p:cNvSpPr txBox="1">
              <a:spLocks noChangeArrowheads="1"/>
            </p:cNvSpPr>
            <p:nvPr/>
          </p:nvSpPr>
          <p:spPr bwMode="auto">
            <a:xfrm>
              <a:off x="4704" y="2159"/>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6194" name="Text Box 95">
              <a:extLst>
                <a:ext uri="{FF2B5EF4-FFF2-40B4-BE49-F238E27FC236}">
                  <a16:creationId xmlns:a16="http://schemas.microsoft.com/office/drawing/2014/main" id="{5950C6DE-733A-743B-C8B1-5F046BFAD2DB}"/>
                </a:ext>
              </a:extLst>
            </p:cNvPr>
            <p:cNvSpPr txBox="1">
              <a:spLocks noChangeArrowheads="1"/>
            </p:cNvSpPr>
            <p:nvPr/>
          </p:nvSpPr>
          <p:spPr bwMode="auto">
            <a:xfrm>
              <a:off x="4560" y="2817"/>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1" name="Group 101">
            <a:extLst>
              <a:ext uri="{FF2B5EF4-FFF2-40B4-BE49-F238E27FC236}">
                <a16:creationId xmlns:a16="http://schemas.microsoft.com/office/drawing/2014/main" id="{58DA38C5-4075-EB18-2410-86DF16E95521}"/>
              </a:ext>
            </a:extLst>
          </p:cNvPr>
          <p:cNvGrpSpPr>
            <a:grpSpLocks/>
          </p:cNvGrpSpPr>
          <p:nvPr/>
        </p:nvGrpSpPr>
        <p:grpSpPr bwMode="auto">
          <a:xfrm>
            <a:off x="7143750" y="1446213"/>
            <a:ext cx="1619250" cy="1449387"/>
            <a:chOff x="4512" y="911"/>
            <a:chExt cx="1020" cy="913"/>
          </a:xfrm>
        </p:grpSpPr>
        <p:sp>
          <p:nvSpPr>
            <p:cNvPr id="6191" name="Text Box 31">
              <a:extLst>
                <a:ext uri="{FF2B5EF4-FFF2-40B4-BE49-F238E27FC236}">
                  <a16:creationId xmlns:a16="http://schemas.microsoft.com/office/drawing/2014/main" id="{19D422A7-2723-651B-97A9-EBE1DD307D7E}"/>
                </a:ext>
              </a:extLst>
            </p:cNvPr>
            <p:cNvSpPr txBox="1">
              <a:spLocks noChangeArrowheads="1"/>
            </p:cNvSpPr>
            <p:nvPr/>
          </p:nvSpPr>
          <p:spPr bwMode="auto">
            <a:xfrm>
              <a:off x="4800" y="911"/>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6192" name="Text Box 97">
              <a:extLst>
                <a:ext uri="{FF2B5EF4-FFF2-40B4-BE49-F238E27FC236}">
                  <a16:creationId xmlns:a16="http://schemas.microsoft.com/office/drawing/2014/main" id="{539BC973-D345-721E-E0C4-23AA338CF6D1}"/>
                </a:ext>
              </a:extLst>
            </p:cNvPr>
            <p:cNvSpPr txBox="1">
              <a:spLocks noChangeArrowheads="1"/>
            </p:cNvSpPr>
            <p:nvPr/>
          </p:nvSpPr>
          <p:spPr bwMode="auto">
            <a:xfrm>
              <a:off x="4512" y="1569"/>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2" name="Group 107">
            <a:extLst>
              <a:ext uri="{FF2B5EF4-FFF2-40B4-BE49-F238E27FC236}">
                <a16:creationId xmlns:a16="http://schemas.microsoft.com/office/drawing/2014/main" id="{C8246730-3D8E-FF19-6594-47F5047DFE0E}"/>
              </a:ext>
            </a:extLst>
          </p:cNvPr>
          <p:cNvGrpSpPr>
            <a:grpSpLocks/>
          </p:cNvGrpSpPr>
          <p:nvPr/>
        </p:nvGrpSpPr>
        <p:grpSpPr bwMode="auto">
          <a:xfrm>
            <a:off x="7086600" y="4951413"/>
            <a:ext cx="1638300" cy="1397000"/>
            <a:chOff x="4464" y="3119"/>
            <a:chExt cx="1032" cy="880"/>
          </a:xfrm>
        </p:grpSpPr>
        <p:sp>
          <p:nvSpPr>
            <p:cNvPr id="6189" name="Text Box 105">
              <a:extLst>
                <a:ext uri="{FF2B5EF4-FFF2-40B4-BE49-F238E27FC236}">
                  <a16:creationId xmlns:a16="http://schemas.microsoft.com/office/drawing/2014/main" id="{7BAE8678-08B4-ECB3-AFCB-F034B95936A4}"/>
                </a:ext>
              </a:extLst>
            </p:cNvPr>
            <p:cNvSpPr txBox="1">
              <a:spLocks noChangeArrowheads="1"/>
            </p:cNvSpPr>
            <p:nvPr/>
          </p:nvSpPr>
          <p:spPr bwMode="auto">
            <a:xfrm>
              <a:off x="4764" y="3119"/>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6190" name="Text Box 106">
              <a:extLst>
                <a:ext uri="{FF2B5EF4-FFF2-40B4-BE49-F238E27FC236}">
                  <a16:creationId xmlns:a16="http://schemas.microsoft.com/office/drawing/2014/main" id="{7D7078B4-E9C0-A04A-B475-E1AF8CDDF611}"/>
                </a:ext>
              </a:extLst>
            </p:cNvPr>
            <p:cNvSpPr txBox="1">
              <a:spLocks noChangeArrowheads="1"/>
            </p:cNvSpPr>
            <p:nvPr/>
          </p:nvSpPr>
          <p:spPr bwMode="auto">
            <a:xfrm>
              <a:off x="4464" y="3744"/>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3" name="Group 113">
            <a:extLst>
              <a:ext uri="{FF2B5EF4-FFF2-40B4-BE49-F238E27FC236}">
                <a16:creationId xmlns:a16="http://schemas.microsoft.com/office/drawing/2014/main" id="{52244749-EAE2-BEF3-B1CA-1FE05F210B48}"/>
              </a:ext>
            </a:extLst>
          </p:cNvPr>
          <p:cNvGrpSpPr>
            <a:grpSpLocks/>
          </p:cNvGrpSpPr>
          <p:nvPr/>
        </p:nvGrpSpPr>
        <p:grpSpPr bwMode="auto">
          <a:xfrm>
            <a:off x="3784600" y="1316038"/>
            <a:ext cx="2755900" cy="1655762"/>
            <a:chOff x="2392" y="829"/>
            <a:chExt cx="1736" cy="1043"/>
          </a:xfrm>
        </p:grpSpPr>
        <p:sp>
          <p:nvSpPr>
            <p:cNvPr id="6185" name="Rectangle 109">
              <a:extLst>
                <a:ext uri="{FF2B5EF4-FFF2-40B4-BE49-F238E27FC236}">
                  <a16:creationId xmlns:a16="http://schemas.microsoft.com/office/drawing/2014/main" id="{C7A27C61-A88C-B752-EB7C-2427788CFCAE}"/>
                </a:ext>
              </a:extLst>
            </p:cNvPr>
            <p:cNvSpPr>
              <a:spLocks noChangeArrowheads="1"/>
            </p:cNvSpPr>
            <p:nvPr/>
          </p:nvSpPr>
          <p:spPr bwMode="auto">
            <a:xfrm>
              <a:off x="2392" y="829"/>
              <a:ext cx="1736"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6186" name="Group 110">
              <a:extLst>
                <a:ext uri="{FF2B5EF4-FFF2-40B4-BE49-F238E27FC236}">
                  <a16:creationId xmlns:a16="http://schemas.microsoft.com/office/drawing/2014/main" id="{51F784DC-E844-933F-FCD4-E9006A23AFAF}"/>
                </a:ext>
              </a:extLst>
            </p:cNvPr>
            <p:cNvGrpSpPr>
              <a:grpSpLocks/>
            </p:cNvGrpSpPr>
            <p:nvPr/>
          </p:nvGrpSpPr>
          <p:grpSpPr bwMode="auto">
            <a:xfrm>
              <a:off x="2719" y="965"/>
              <a:ext cx="859" cy="787"/>
              <a:chOff x="476" y="3249"/>
              <a:chExt cx="680" cy="680"/>
            </a:xfrm>
          </p:grpSpPr>
          <p:pic>
            <p:nvPicPr>
              <p:cNvPr id="6187" name="Picture 111" descr="knop1">
                <a:extLst>
                  <a:ext uri="{FF2B5EF4-FFF2-40B4-BE49-F238E27FC236}">
                    <a16:creationId xmlns:a16="http://schemas.microsoft.com/office/drawing/2014/main" id="{B7953EDB-893A-98FB-0D47-101C6F3665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88" name="Text Box 112">
                <a:extLst>
                  <a:ext uri="{FF2B5EF4-FFF2-40B4-BE49-F238E27FC236}">
                    <a16:creationId xmlns:a16="http://schemas.microsoft.com/office/drawing/2014/main" id="{F5C99AF0-A552-EE08-06F7-A44E7E5F94DC}"/>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1</a:t>
                </a:r>
              </a:p>
            </p:txBody>
          </p:sp>
        </p:grpSp>
      </p:grpSp>
      <p:pic>
        <p:nvPicPr>
          <p:cNvPr id="6238" name="Afbeelding 14" descr="begin.png">
            <a:hlinkClick r:id="rId6" action="ppaction://hlinksldjump"/>
            <a:extLst>
              <a:ext uri="{FF2B5EF4-FFF2-40B4-BE49-F238E27FC236}">
                <a16:creationId xmlns:a16="http://schemas.microsoft.com/office/drawing/2014/main" id="{2B28C0BD-D309-5245-4B4B-AC82795DD04B}"/>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39" name="Afbeelding 15" descr="vorige.png">
            <a:hlinkClick r:id="" action="ppaction://hlinkshowjump?jump=previousslide"/>
            <a:extLst>
              <a:ext uri="{FF2B5EF4-FFF2-40B4-BE49-F238E27FC236}">
                <a16:creationId xmlns:a16="http://schemas.microsoft.com/office/drawing/2014/main" id="{6E0360B1-A62B-E070-252C-FEC4EADDA300}"/>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0" name="Afbeelding 16" descr="volgende.png">
            <a:hlinkClick r:id="" action="ppaction://hlinkshowjump?jump=nextslide"/>
            <a:extLst>
              <a:ext uri="{FF2B5EF4-FFF2-40B4-BE49-F238E27FC236}">
                <a16:creationId xmlns:a16="http://schemas.microsoft.com/office/drawing/2014/main" id="{4126BC2E-C36D-92D7-7134-B12EAA6FB12B}"/>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1" name="Afbeelding 17" descr="einde.png">
            <a:hlinkClick r:id="rId10" action="ppaction://hlinksldjump"/>
            <a:extLst>
              <a:ext uri="{FF2B5EF4-FFF2-40B4-BE49-F238E27FC236}">
                <a16:creationId xmlns:a16="http://schemas.microsoft.com/office/drawing/2014/main" id="{FA61D338-9627-AE39-C35F-C29AFE7AD51E}"/>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1" presetClass="exit" presetSubtype="0" fill="hold" nodeType="clickEffect">
                                  <p:stCondLst>
                                    <p:cond delay="0"/>
                                  </p:stCondLst>
                                  <p:childTnLst>
                                    <p:set>
                                      <p:cBhvr>
                                        <p:cTn id="13" dur="1" fill="hold">
                                          <p:stCondLst>
                                            <p:cond delay="0"/>
                                          </p:stCondLst>
                                        </p:cTn>
                                        <p:tgtEl>
                                          <p:spTgt spid="8"/>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1" presetClass="exit" presetSubtype="0" fill="hold" nodeType="click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10"/>
                    </p:tgtEl>
                  </p:cond>
                </p:stCondLst>
                <p:endSync evt="end" delay="0">
                  <p:rtn val="all"/>
                </p:endSync>
                <p:childTnLst>
                  <p:par>
                    <p:cTn id="24" fill="hold" nodeType="clickPar">
                      <p:stCondLst>
                        <p:cond delay="0"/>
                      </p:stCondLst>
                      <p:childTnLst>
                        <p:par>
                          <p:cTn id="25" fill="hold" nodeType="withGroup">
                            <p:stCondLst>
                              <p:cond delay="0"/>
                            </p:stCondLst>
                            <p:childTnLst>
                              <p:par>
                                <p:cTn id="26" presetID="1" presetClass="exit" presetSubtype="0" fill="hold" nodeType="clickEffect">
                                  <p:stCondLst>
                                    <p:cond delay="0"/>
                                  </p:stCondLst>
                                  <p:childTnLst>
                                    <p:set>
                                      <p:cBhvr>
                                        <p:cTn id="27" dur="1" fill="hold">
                                          <p:stCondLst>
                                            <p:cond delay="0"/>
                                          </p:stCondLst>
                                        </p:cTn>
                                        <p:tgtEl>
                                          <p:spTgt spid="10"/>
                                        </p:tgtEl>
                                        <p:attrNameLst>
                                          <p:attrName>style.visibility</p:attrName>
                                        </p:attrNameLst>
                                      </p:cBhvr>
                                      <p:to>
                                        <p:strVal val="hidden"/>
                                      </p:to>
                                    </p:set>
                                  </p:childTnLst>
                                </p:cTn>
                              </p:par>
                              <p:par>
                                <p:cTn id="28" presetID="1"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30" restart="whenNotActive" fill="hold" evtFilter="cancelBubble" nodeType="interactiveSeq">
                <p:stCondLst>
                  <p:cond evt="onClick" delay="0">
                    <p:tgtEl>
                      <p:spTgt spid="15"/>
                    </p:tgtEl>
                  </p:cond>
                </p:stCondLst>
                <p:endSync evt="end" delay="0">
                  <p:rtn val="all"/>
                </p:endSync>
                <p:childTnLst>
                  <p:par>
                    <p:cTn id="31" fill="hold" nodeType="clickPar">
                      <p:stCondLst>
                        <p:cond delay="0"/>
                      </p:stCondLst>
                      <p:childTnLst>
                        <p:par>
                          <p:cTn id="32" fill="hold" nodeType="withGroup">
                            <p:stCondLst>
                              <p:cond delay="0"/>
                            </p:stCondLst>
                            <p:childTnLst>
                              <p:par>
                                <p:cTn id="33" presetID="1" presetClass="exit" presetSubtype="0" fill="hold"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37" restart="whenNotActive" fill="hold" evtFilter="cancelBubble" nodeType="interactiveSeq">
                <p:stCondLst>
                  <p:cond evt="onClick" delay="0">
                    <p:tgtEl>
                      <p:spTgt spid="17"/>
                    </p:tgtEl>
                  </p:cond>
                </p:stCondLst>
                <p:endSync evt="end" delay="0">
                  <p:rtn val="all"/>
                </p:endSync>
                <p:childTnLst>
                  <p:par>
                    <p:cTn id="38" fill="hold" nodeType="clickPar">
                      <p:stCondLst>
                        <p:cond delay="0"/>
                      </p:stCondLst>
                      <p:childTnLst>
                        <p:par>
                          <p:cTn id="39" fill="hold" nodeType="withGroup">
                            <p:stCondLst>
                              <p:cond delay="0"/>
                            </p:stCondLst>
                            <p:childTnLst>
                              <p:par>
                                <p:cTn id="40" presetID="1" presetClass="exit" presetSubtype="0" fill="hold" nodeType="withEffect">
                                  <p:stCondLst>
                                    <p:cond delay="0"/>
                                  </p:stCondLst>
                                  <p:childTnLst>
                                    <p:set>
                                      <p:cBhvr>
                                        <p:cTn id="41" dur="1" fill="hold">
                                          <p:stCondLst>
                                            <p:cond delay="0"/>
                                          </p:stCondLst>
                                        </p:cTn>
                                        <p:tgtEl>
                                          <p:spTgt spid="17"/>
                                        </p:tgtEl>
                                        <p:attrNameLst>
                                          <p:attrName>style.visibility</p:attrName>
                                        </p:attrNameLst>
                                      </p:cBhvr>
                                      <p:to>
                                        <p:strVal val="hidden"/>
                                      </p:to>
                                    </p:set>
                                  </p:childTnLst>
                                </p:cTn>
                              </p:par>
                              <p:par>
                                <p:cTn id="42" presetID="1" presetClass="entr" presetSubtype="0" fill="hold" grpId="0" nodeType="withEffect">
                                  <p:stCondLst>
                                    <p:cond delay="0"/>
                                  </p:stCondLst>
                                  <p:childTnLst>
                                    <p:set>
                                      <p:cBhvr>
                                        <p:cTn id="43" dur="1" fill="hold">
                                          <p:stCondLst>
                                            <p:cond delay="0"/>
                                          </p:stCondLst>
                                        </p:cTn>
                                        <p:tgtEl>
                                          <p:spTgt spid="6255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62514"/>
                                        </p:tgtEl>
                                        <p:attrNameLst>
                                          <p:attrName>style.visibility</p:attrName>
                                        </p:attrNameLst>
                                      </p:cBhvr>
                                      <p:to>
                                        <p:strVal val="visible"/>
                                      </p:to>
                                    </p:set>
                                  </p:childTnLst>
                                </p:cTn>
                              </p:par>
                              <p:par>
                                <p:cTn id="46" presetID="1" presetClass="exit" presetSubtype="0" fill="hold" grpId="1" nodeType="withEffect">
                                  <p:stCondLst>
                                    <p:cond delay="3000"/>
                                  </p:stCondLst>
                                  <p:childTnLst>
                                    <p:set>
                                      <p:cBhvr>
                                        <p:cTn id="47" dur="1" fill="hold">
                                          <p:stCondLst>
                                            <p:cond delay="0"/>
                                          </p:stCondLst>
                                        </p:cTn>
                                        <p:tgtEl>
                                          <p:spTgt spid="62514"/>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48" restart="whenNotActive" fill="hold" evtFilter="cancelBubble" nodeType="interactiveSeq">
                <p:stCondLst>
                  <p:cond evt="onClick" delay="0">
                    <p:tgtEl>
                      <p:spTgt spid="18"/>
                    </p:tgtEl>
                  </p:cond>
                </p:stCondLst>
                <p:endSync evt="end" delay="0">
                  <p:rtn val="all"/>
                </p:endSync>
                <p:childTnLst>
                  <p:par>
                    <p:cTn id="49" fill="hold" nodeType="clickPar">
                      <p:stCondLst>
                        <p:cond delay="0"/>
                      </p:stCondLst>
                      <p:childTnLst>
                        <p:par>
                          <p:cTn id="50" fill="hold" nodeType="withGroup">
                            <p:stCondLst>
                              <p:cond delay="0"/>
                            </p:stCondLst>
                            <p:childTnLst>
                              <p:par>
                                <p:cTn id="51" presetID="1" presetClass="exit" presetSubtype="0" fill="hold" nodeType="clickEffect">
                                  <p:stCondLst>
                                    <p:cond delay="0"/>
                                  </p:stCondLst>
                                  <p:childTnLst>
                                    <p:set>
                                      <p:cBhvr>
                                        <p:cTn id="52" dur="1" fill="hold">
                                          <p:stCondLst>
                                            <p:cond delay="0"/>
                                          </p:stCondLst>
                                        </p:cTn>
                                        <p:tgtEl>
                                          <p:spTgt spid="18"/>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62467"/>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55" restart="whenNotActive" fill="hold" evtFilter="cancelBubble" nodeType="interactiveSeq">
                <p:stCondLst>
                  <p:cond evt="onClick" delay="0">
                    <p:tgtEl>
                      <p:spTgt spid="19"/>
                    </p:tgtEl>
                  </p:cond>
                </p:stCondLst>
                <p:endSync evt="end" delay="0">
                  <p:rtn val="all"/>
                </p:endSync>
                <p:childTnLst>
                  <p:par>
                    <p:cTn id="56" fill="hold" nodeType="clickPar">
                      <p:stCondLst>
                        <p:cond delay="0"/>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62489"/>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0"/>
                                          </p:stCondLst>
                                        </p:cTn>
                                        <p:tgtEl>
                                          <p:spTgt spid="19"/>
                                        </p:tgtEl>
                                        <p:attrNameLst>
                                          <p:attrName>style.visibility</p:attrName>
                                        </p:attrNameLst>
                                      </p:cBhvr>
                                      <p:to>
                                        <p:strVal val="hidden"/>
                                      </p:to>
                                    </p:set>
                                  </p:childTnLst>
                                </p:cTn>
                              </p:par>
                              <p:par>
                                <p:cTn id="62" presetID="1" presetClass="entr" presetSubtype="0" fill="hold" grpId="0" nodeType="withEffect">
                                  <p:stCondLst>
                                    <p:cond delay="0"/>
                                  </p:stCondLst>
                                  <p:childTnLst>
                                    <p:set>
                                      <p:cBhvr>
                                        <p:cTn id="63" dur="1" fill="hold">
                                          <p:stCondLst>
                                            <p:cond delay="0"/>
                                          </p:stCondLst>
                                        </p:cTn>
                                        <p:tgtEl>
                                          <p:spTgt spid="62513"/>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62516"/>
                                        </p:tgtEl>
                                        <p:attrNameLst>
                                          <p:attrName>style.visibility</p:attrName>
                                        </p:attrNameLst>
                                      </p:cBhvr>
                                      <p:to>
                                        <p:strVal val="visible"/>
                                      </p:to>
                                    </p:set>
                                  </p:childTnLst>
                                </p:cTn>
                              </p:par>
                            </p:childTnLst>
                          </p:cTn>
                        </p:par>
                        <p:par>
                          <p:cTn id="66" fill="hold" nodeType="afterGroup">
                            <p:stCondLst>
                              <p:cond delay="0"/>
                            </p:stCondLst>
                            <p:childTnLst>
                              <p:par>
                                <p:cTn id="67" presetID="1" presetClass="exit" presetSubtype="0" fill="hold" grpId="1" nodeType="afterEffect">
                                  <p:stCondLst>
                                    <p:cond delay="3000"/>
                                  </p:stCondLst>
                                  <p:childTnLst>
                                    <p:set>
                                      <p:cBhvr>
                                        <p:cTn id="68" dur="1" fill="hold">
                                          <p:stCondLst>
                                            <p:cond delay="0"/>
                                          </p:stCondLst>
                                        </p:cTn>
                                        <p:tgtEl>
                                          <p:spTgt spid="62513"/>
                                        </p:tgtEl>
                                        <p:attrNameLst>
                                          <p:attrName>style.visibility</p:attrName>
                                        </p:attrNameLst>
                                      </p:cBhvr>
                                      <p:to>
                                        <p:strVal val="hidden"/>
                                      </p:to>
                                    </p:set>
                                  </p:childTnLst>
                                </p:cTn>
                              </p:par>
                              <p:par>
                                <p:cTn id="69" presetID="1" presetClass="exit" presetSubtype="0" fill="hold" grpId="1" nodeType="withEffect">
                                  <p:stCondLst>
                                    <p:cond delay="3000"/>
                                  </p:stCondLst>
                                  <p:childTnLst>
                                    <p:set>
                                      <p:cBhvr>
                                        <p:cTn id="70" dur="1" fill="hold">
                                          <p:stCondLst>
                                            <p:cond delay="0"/>
                                          </p:stCondLst>
                                        </p:cTn>
                                        <p:tgtEl>
                                          <p:spTgt spid="625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1" restart="whenNotActive" fill="hold" evtFilter="cancelBubble" nodeType="interactiveSeq">
                <p:stCondLst>
                  <p:cond evt="onClick" delay="0">
                    <p:tgtEl>
                      <p:spTgt spid="21"/>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62479"/>
                                        </p:tgtEl>
                                        <p:attrNameLst>
                                          <p:attrName>style.visibility</p:attrName>
                                        </p:attrNameLst>
                                      </p:cBhvr>
                                      <p:to>
                                        <p:strVal val="visible"/>
                                      </p:to>
                                    </p:set>
                                  </p:childTnLst>
                                </p:cTn>
                              </p:par>
                              <p:par>
                                <p:cTn id="76" presetID="1" presetClass="exit" presetSubtype="0" fill="hold" nodeType="withEffect">
                                  <p:stCondLst>
                                    <p:cond delay="0"/>
                                  </p:stCondLst>
                                  <p:childTnLst>
                                    <p:set>
                                      <p:cBhvr>
                                        <p:cTn id="77"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78" restart="whenNotActive" fill="hold" evtFilter="cancelBubble" nodeType="interactiveSeq">
                <p:stCondLst>
                  <p:cond evt="onClick" delay="0">
                    <p:tgtEl>
                      <p:spTgt spid="20"/>
                    </p:tgtEl>
                  </p:cond>
                </p:stCondLst>
                <p:endSync evt="end" delay="0">
                  <p:rtn val="all"/>
                </p:endSync>
                <p:childTnLst>
                  <p:par>
                    <p:cTn id="79" fill="hold" nodeType="clickPar">
                      <p:stCondLst>
                        <p:cond delay="0"/>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2490"/>
                                        </p:tgtEl>
                                        <p:attrNameLst>
                                          <p:attrName>style.visibility</p:attrName>
                                        </p:attrNameLst>
                                      </p:cBhvr>
                                      <p:to>
                                        <p:strVal val="visible"/>
                                      </p:to>
                                    </p:set>
                                  </p:childTnLst>
                                </p:cTn>
                              </p:par>
                              <p:par>
                                <p:cTn id="83" presetID="1" presetClass="exit" presetSubtype="0" fill="hold" nodeType="withEffect">
                                  <p:stCondLst>
                                    <p:cond delay="0"/>
                                  </p:stCondLst>
                                  <p:childTnLst>
                                    <p:set>
                                      <p:cBhvr>
                                        <p:cTn id="84" dur="1" fill="hold">
                                          <p:stCondLst>
                                            <p:cond delay="0"/>
                                          </p:stCondLst>
                                        </p:cTn>
                                        <p:tgtEl>
                                          <p:spTgt spid="20"/>
                                        </p:tgtEl>
                                        <p:attrNameLst>
                                          <p:attrName>style.visibility</p:attrName>
                                        </p:attrNameLst>
                                      </p:cBhvr>
                                      <p:to>
                                        <p:strVal val="hidden"/>
                                      </p:to>
                                    </p:set>
                                  </p:childTnLst>
                                </p:cTn>
                              </p:par>
                              <p:par>
                                <p:cTn id="85" presetID="1" presetClass="entr" presetSubtype="0" fill="hold" grpId="0" nodeType="withEffect">
                                  <p:stCondLst>
                                    <p:cond delay="0"/>
                                  </p:stCondLst>
                                  <p:childTnLst>
                                    <p:set>
                                      <p:cBhvr>
                                        <p:cTn id="86" dur="1" fill="hold">
                                          <p:stCondLst>
                                            <p:cond delay="0"/>
                                          </p:stCondLst>
                                        </p:cTn>
                                        <p:tgtEl>
                                          <p:spTgt spid="62515"/>
                                        </p:tgtEl>
                                        <p:attrNameLst>
                                          <p:attrName>style.visibility</p:attrName>
                                        </p:attrNameLst>
                                      </p:cBhvr>
                                      <p:to>
                                        <p:strVal val="visible"/>
                                      </p:to>
                                    </p:set>
                                  </p:childTnLst>
                                </p:cTn>
                              </p:par>
                            </p:childTnLst>
                          </p:cTn>
                        </p:par>
                        <p:par>
                          <p:cTn id="87" fill="hold" nodeType="afterGroup">
                            <p:stCondLst>
                              <p:cond delay="0"/>
                            </p:stCondLst>
                            <p:childTnLst>
                              <p:par>
                                <p:cTn id="88" presetID="1" presetClass="exit" presetSubtype="0" fill="hold" grpId="1" nodeType="afterEffect">
                                  <p:stCondLst>
                                    <p:cond delay="3000"/>
                                  </p:stCondLst>
                                  <p:childTnLst>
                                    <p:set>
                                      <p:cBhvr>
                                        <p:cTn id="89" dur="1" fill="hold">
                                          <p:stCondLst>
                                            <p:cond delay="0"/>
                                          </p:stCondLst>
                                        </p:cTn>
                                        <p:tgtEl>
                                          <p:spTgt spid="6251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90" restart="whenNotActive" fill="hold" evtFilter="cancelBubble" nodeType="interactiveSeq">
                <p:stCondLst>
                  <p:cond evt="onClick" delay="0">
                    <p:tgtEl>
                      <p:spTgt spid="22"/>
                    </p:tgtEl>
                  </p:cond>
                </p:stCondLst>
                <p:endSync evt="end" delay="0">
                  <p:rtn val="all"/>
                </p:endSync>
                <p:childTnLst>
                  <p:par>
                    <p:cTn id="91" fill="hold" nodeType="clickPar">
                      <p:stCondLst>
                        <p:cond delay="0"/>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2488"/>
                                        </p:tgtEl>
                                        <p:attrNameLst>
                                          <p:attrName>style.visibility</p:attrName>
                                        </p:attrNameLst>
                                      </p:cBhvr>
                                      <p:to>
                                        <p:strVal val="visible"/>
                                      </p:to>
                                    </p:set>
                                  </p:childTnLst>
                                </p:cTn>
                              </p:par>
                              <p:par>
                                <p:cTn id="95" presetID="1" presetClass="exit" presetSubtype="0" fill="hold" nodeType="withEffect">
                                  <p:stCondLst>
                                    <p:cond delay="0"/>
                                  </p:stCondLst>
                                  <p:childTnLst>
                                    <p:set>
                                      <p:cBhvr>
                                        <p:cTn id="96" dur="1" fill="hold">
                                          <p:stCondLst>
                                            <p:cond delay="0"/>
                                          </p:stCondLst>
                                        </p:cTn>
                                        <p:tgtEl>
                                          <p:spTgt spid="22"/>
                                        </p:tgtEl>
                                        <p:attrNameLst>
                                          <p:attrName>style.visibility</p:attrName>
                                        </p:attrNameLst>
                                      </p:cBhvr>
                                      <p:to>
                                        <p:strVal val="hidden"/>
                                      </p:to>
                                    </p:set>
                                  </p:childTnLst>
                                </p:cTn>
                              </p:par>
                              <p:par>
                                <p:cTn id="97" presetID="1" presetClass="entr" presetSubtype="0" fill="hold" grpId="0" nodeType="withEffect">
                                  <p:stCondLst>
                                    <p:cond delay="0"/>
                                  </p:stCondLst>
                                  <p:childTnLst>
                                    <p:set>
                                      <p:cBhvr>
                                        <p:cTn id="98" dur="1" fill="hold">
                                          <p:stCondLst>
                                            <p:cond delay="0"/>
                                          </p:stCondLst>
                                        </p:cTn>
                                        <p:tgtEl>
                                          <p:spTgt spid="6251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2518"/>
                                        </p:tgtEl>
                                        <p:attrNameLst>
                                          <p:attrName>style.visibility</p:attrName>
                                        </p:attrNameLst>
                                      </p:cBhvr>
                                      <p:to>
                                        <p:strVal val="visible"/>
                                      </p:to>
                                    </p:set>
                                  </p:childTnLst>
                                </p:cTn>
                              </p:par>
                            </p:childTnLst>
                          </p:cTn>
                        </p:par>
                        <p:par>
                          <p:cTn id="101" fill="hold" nodeType="afterGroup">
                            <p:stCondLst>
                              <p:cond delay="0"/>
                            </p:stCondLst>
                            <p:childTnLst>
                              <p:par>
                                <p:cTn id="102" presetID="1" presetClass="exit" presetSubtype="0" fill="hold" grpId="1" nodeType="afterEffect">
                                  <p:stCondLst>
                                    <p:cond delay="3000"/>
                                  </p:stCondLst>
                                  <p:childTnLst>
                                    <p:set>
                                      <p:cBhvr>
                                        <p:cTn id="103" dur="1" fill="hold">
                                          <p:stCondLst>
                                            <p:cond delay="0"/>
                                          </p:stCondLst>
                                        </p:cTn>
                                        <p:tgtEl>
                                          <p:spTgt spid="62517"/>
                                        </p:tgtEl>
                                        <p:attrNameLst>
                                          <p:attrName>style.visibility</p:attrName>
                                        </p:attrNameLst>
                                      </p:cBhvr>
                                      <p:to>
                                        <p:strVal val="hidden"/>
                                      </p:to>
                                    </p:set>
                                  </p:childTnLst>
                                </p:cTn>
                              </p:par>
                              <p:par>
                                <p:cTn id="104" presetID="1" presetClass="exit" presetSubtype="0" fill="hold" grpId="1" nodeType="withEffect">
                                  <p:stCondLst>
                                    <p:cond delay="3000"/>
                                  </p:stCondLst>
                                  <p:childTnLst>
                                    <p:set>
                                      <p:cBhvr>
                                        <p:cTn id="105" dur="1" fill="hold">
                                          <p:stCondLst>
                                            <p:cond delay="0"/>
                                          </p:stCondLst>
                                        </p:cTn>
                                        <p:tgtEl>
                                          <p:spTgt spid="62518"/>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106" restart="whenNotActive" fill="hold" evtFilter="cancelBubble" nodeType="interactiveSeq">
                <p:stCondLst>
                  <p:cond evt="onClick" delay="0">
                    <p:tgtEl>
                      <p:spTgt spid="23"/>
                    </p:tgtEl>
                  </p:cond>
                </p:stCondLst>
                <p:endSync evt="end" delay="0">
                  <p:rtn val="all"/>
                </p:endSync>
                <p:childTnLst>
                  <p:par>
                    <p:cTn id="107" fill="hold" nodeType="clickPar">
                      <p:stCondLst>
                        <p:cond delay="0"/>
                      </p:stCondLst>
                      <p:childTnLst>
                        <p:par>
                          <p:cTn id="108" fill="hold" nodeType="withGroup">
                            <p:stCondLst>
                              <p:cond delay="0"/>
                            </p:stCondLst>
                            <p:childTnLst>
                              <p:par>
                                <p:cTn id="109" presetID="1" presetClass="exit" presetSubtype="0" fill="hold" nodeType="clickEffect">
                                  <p:stCondLst>
                                    <p:cond delay="0"/>
                                  </p:stCondLst>
                                  <p:childTnLst>
                                    <p:set>
                                      <p:cBhvr>
                                        <p:cTn id="110" dur="1" fill="hold">
                                          <p:stCondLst>
                                            <p:cond delay="0"/>
                                          </p:stCondLst>
                                        </p:cTn>
                                        <p:tgtEl>
                                          <p:spTgt spid="23"/>
                                        </p:tgtEl>
                                        <p:attrNameLst>
                                          <p:attrName>style.visibility</p:attrName>
                                        </p:attrNameLst>
                                      </p:cBhvr>
                                      <p:to>
                                        <p:strVal val="hidden"/>
                                      </p:to>
                                    </p:set>
                                  </p:childTnLst>
                                </p:cTn>
                              </p:par>
                              <p:par>
                                <p:cTn id="111" presetID="1" presetClass="entr" presetSubtype="0" fill="hold" nodeType="withEffect">
                                  <p:stCondLst>
                                    <p:cond delay="0"/>
                                  </p:stCondLst>
                                  <p:childTnLst>
                                    <p:set>
                                      <p:cBhvr>
                                        <p:cTn id="112"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childTnLst>
        </p:cTn>
      </p:par>
    </p:tnLst>
    <p:bldLst>
      <p:bldP spid="62479" grpId="0" animBg="1"/>
      <p:bldP spid="62554" grpId="0" animBg="1"/>
      <p:bldP spid="62467" grpId="0"/>
      <p:bldP spid="62488" grpId="0" animBg="1"/>
      <p:bldP spid="62490" grpId="0" animBg="1"/>
      <p:bldP spid="62489" grpId="0"/>
      <p:bldP spid="62513" grpId="0" animBg="1"/>
      <p:bldP spid="62513" grpId="1" animBg="1"/>
      <p:bldP spid="62514" grpId="0" animBg="1"/>
      <p:bldP spid="62514" grpId="1" animBg="1"/>
      <p:bldP spid="62515" grpId="0" animBg="1"/>
      <p:bldP spid="62515" grpId="1" animBg="1"/>
      <p:bldP spid="62516" grpId="0" animBg="1"/>
      <p:bldP spid="62516" grpId="1" animBg="1"/>
      <p:bldP spid="62517" grpId="0" animBg="1"/>
      <p:bldP spid="62517" grpId="1" animBg="1"/>
      <p:bldP spid="62518" grpId="0" animBg="1"/>
      <p:bldP spid="6251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17">
            <a:extLst>
              <a:ext uri="{FF2B5EF4-FFF2-40B4-BE49-F238E27FC236}">
                <a16:creationId xmlns:a16="http://schemas.microsoft.com/office/drawing/2014/main" id="{C53C3259-15FE-9D4E-74E6-F0B3865E1C78}"/>
              </a:ext>
            </a:extLst>
          </p:cNvPr>
          <p:cNvGrpSpPr>
            <a:grpSpLocks/>
          </p:cNvGrpSpPr>
          <p:nvPr/>
        </p:nvGrpSpPr>
        <p:grpSpPr bwMode="auto">
          <a:xfrm>
            <a:off x="3995738" y="1552575"/>
            <a:ext cx="1079500" cy="1079500"/>
            <a:chOff x="567" y="2523"/>
            <a:chExt cx="817" cy="817"/>
          </a:xfrm>
        </p:grpSpPr>
        <p:sp>
          <p:nvSpPr>
            <p:cNvPr id="7269" name="Rectangle 218">
              <a:extLst>
                <a:ext uri="{FF2B5EF4-FFF2-40B4-BE49-F238E27FC236}">
                  <a16:creationId xmlns:a16="http://schemas.microsoft.com/office/drawing/2014/main" id="{32715DE8-A94D-621D-64FC-FF8D4C338CDD}"/>
                </a:ext>
              </a:extLst>
            </p:cNvPr>
            <p:cNvSpPr>
              <a:spLocks noChangeArrowheads="1"/>
            </p:cNvSpPr>
            <p:nvPr/>
          </p:nvSpPr>
          <p:spPr bwMode="auto">
            <a:xfrm>
              <a:off x="1111" y="2523"/>
              <a:ext cx="273" cy="272"/>
            </a:xfrm>
            <a:prstGeom prst="rect">
              <a:avLst/>
            </a:prstGeom>
            <a:solidFill>
              <a:srgbClr val="3061C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70" name="Rectangle 219">
              <a:extLst>
                <a:ext uri="{FF2B5EF4-FFF2-40B4-BE49-F238E27FC236}">
                  <a16:creationId xmlns:a16="http://schemas.microsoft.com/office/drawing/2014/main" id="{F4F91114-E25C-9257-24D7-09D33D9D0036}"/>
                </a:ext>
              </a:extLst>
            </p:cNvPr>
            <p:cNvSpPr>
              <a:spLocks noChangeArrowheads="1"/>
            </p:cNvSpPr>
            <p:nvPr/>
          </p:nvSpPr>
          <p:spPr bwMode="auto">
            <a:xfrm>
              <a:off x="839" y="2795"/>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71" name="Rectangle 220">
              <a:extLst>
                <a:ext uri="{FF2B5EF4-FFF2-40B4-BE49-F238E27FC236}">
                  <a16:creationId xmlns:a16="http://schemas.microsoft.com/office/drawing/2014/main" id="{E1D492DE-26CC-F45A-1443-399595DD6B26}"/>
                </a:ext>
              </a:extLst>
            </p:cNvPr>
            <p:cNvSpPr>
              <a:spLocks noChangeArrowheads="1"/>
            </p:cNvSpPr>
            <p:nvPr/>
          </p:nvSpPr>
          <p:spPr bwMode="auto">
            <a:xfrm>
              <a:off x="567" y="3068"/>
              <a:ext cx="273" cy="272"/>
            </a:xfrm>
            <a:prstGeom prst="rect">
              <a:avLst/>
            </a:prstGeom>
            <a:solidFill>
              <a:srgbClr val="3061C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72" name="Rectangle 221">
              <a:extLst>
                <a:ext uri="{FF2B5EF4-FFF2-40B4-BE49-F238E27FC236}">
                  <a16:creationId xmlns:a16="http://schemas.microsoft.com/office/drawing/2014/main" id="{16C4F7A7-A20D-74E9-C592-9489A4E815AE}"/>
                </a:ext>
              </a:extLst>
            </p:cNvPr>
            <p:cNvSpPr>
              <a:spLocks noChangeArrowheads="1"/>
            </p:cNvSpPr>
            <p:nvPr/>
          </p:nvSpPr>
          <p:spPr bwMode="auto">
            <a:xfrm>
              <a:off x="1111" y="2795"/>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73" name="Rectangle 222">
              <a:extLst>
                <a:ext uri="{FF2B5EF4-FFF2-40B4-BE49-F238E27FC236}">
                  <a16:creationId xmlns:a16="http://schemas.microsoft.com/office/drawing/2014/main" id="{D1782E0A-5FC9-2CD4-35F1-CEF41E1E93DE}"/>
                </a:ext>
              </a:extLst>
            </p:cNvPr>
            <p:cNvSpPr>
              <a:spLocks noChangeArrowheads="1"/>
            </p:cNvSpPr>
            <p:nvPr/>
          </p:nvSpPr>
          <p:spPr bwMode="auto">
            <a:xfrm>
              <a:off x="1111" y="3068"/>
              <a:ext cx="273" cy="272"/>
            </a:xfrm>
            <a:prstGeom prst="rect">
              <a:avLst/>
            </a:prstGeom>
            <a:solidFill>
              <a:srgbClr val="3061C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74" name="Rectangle 223">
              <a:extLst>
                <a:ext uri="{FF2B5EF4-FFF2-40B4-BE49-F238E27FC236}">
                  <a16:creationId xmlns:a16="http://schemas.microsoft.com/office/drawing/2014/main" id="{4F7C0B75-8632-1C77-0211-208A27180ADA}"/>
                </a:ext>
              </a:extLst>
            </p:cNvPr>
            <p:cNvSpPr>
              <a:spLocks noChangeArrowheads="1"/>
            </p:cNvSpPr>
            <p:nvPr/>
          </p:nvSpPr>
          <p:spPr bwMode="auto">
            <a:xfrm>
              <a:off x="839" y="3068"/>
              <a:ext cx="273" cy="272"/>
            </a:xfrm>
            <a:prstGeom prst="rect">
              <a:avLst/>
            </a:prstGeom>
            <a:solidFill>
              <a:srgbClr val="3061C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63490" name="Rectangle 2">
            <a:extLst>
              <a:ext uri="{FF2B5EF4-FFF2-40B4-BE49-F238E27FC236}">
                <a16:creationId xmlns:a16="http://schemas.microsoft.com/office/drawing/2014/main" id="{D5BB4EE4-F895-3F64-2003-315559BAE49B}"/>
              </a:ext>
            </a:extLst>
          </p:cNvPr>
          <p:cNvSpPr>
            <a:spLocks noChangeArrowheads="1"/>
          </p:cNvSpPr>
          <p:nvPr/>
        </p:nvSpPr>
        <p:spPr bwMode="auto">
          <a:xfrm>
            <a:off x="5219700" y="4419600"/>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63491" name="Rectangle 3">
            <a:extLst>
              <a:ext uri="{FF2B5EF4-FFF2-40B4-BE49-F238E27FC236}">
                <a16:creationId xmlns:a16="http://schemas.microsoft.com/office/drawing/2014/main" id="{4A3B1BB6-6614-E964-7EEB-AA39D795ECA8}"/>
              </a:ext>
            </a:extLst>
          </p:cNvPr>
          <p:cNvSpPr>
            <a:spLocks noChangeArrowheads="1"/>
          </p:cNvSpPr>
          <p:nvPr/>
        </p:nvSpPr>
        <p:spPr bwMode="auto">
          <a:xfrm>
            <a:off x="5219700" y="2667000"/>
            <a:ext cx="914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7173" name="Text Box 7">
            <a:extLst>
              <a:ext uri="{FF2B5EF4-FFF2-40B4-BE49-F238E27FC236}">
                <a16:creationId xmlns:a16="http://schemas.microsoft.com/office/drawing/2014/main" id="{C879E0E7-C8DD-8C6B-D0DA-AC9C37850A16}"/>
              </a:ext>
            </a:extLst>
          </p:cNvPr>
          <p:cNvSpPr txBox="1">
            <a:spLocks noChangeArrowheads="1"/>
          </p:cNvSpPr>
          <p:nvPr/>
        </p:nvSpPr>
        <p:spPr bwMode="auto">
          <a:xfrm>
            <a:off x="539750" y="4797425"/>
            <a:ext cx="33845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a:t>De teams kiezen</a:t>
            </a:r>
          </a:p>
          <a:p>
            <a:r>
              <a:rPr lang="nl-NL" altLang="nl-NL" sz="2400"/>
              <a:t>om de beurt een knop.</a:t>
            </a:r>
          </a:p>
          <a:p>
            <a:r>
              <a:rPr lang="nl-NL" altLang="nl-NL" sz="2400"/>
              <a:t>Verschijnt er een</a:t>
            </a:r>
          </a:p>
          <a:p>
            <a:r>
              <a:rPr lang="nl-NL" altLang="nl-NL" sz="2400"/>
              <a:t>aanzicht? …</a:t>
            </a:r>
            <a:r>
              <a:rPr lang="nl-NL" altLang="nl-NL" sz="2400" b="1">
                <a:solidFill>
                  <a:srgbClr val="D00000"/>
                </a:solidFill>
              </a:rPr>
              <a:t>Punt erbij!</a:t>
            </a:r>
          </a:p>
        </p:txBody>
      </p:sp>
      <p:sp>
        <p:nvSpPr>
          <p:cNvPr id="7174" name="Text Box 8">
            <a:extLst>
              <a:ext uri="{FF2B5EF4-FFF2-40B4-BE49-F238E27FC236}">
                <a16:creationId xmlns:a16="http://schemas.microsoft.com/office/drawing/2014/main" id="{B44324C2-293E-5341-941C-252A502B5E68}"/>
              </a:ext>
            </a:extLst>
          </p:cNvPr>
          <p:cNvSpPr txBox="1">
            <a:spLocks noChangeArrowheads="1"/>
          </p:cNvSpPr>
          <p:nvPr/>
        </p:nvSpPr>
        <p:spPr bwMode="auto">
          <a:xfrm>
            <a:off x="539750" y="1412875"/>
            <a:ext cx="34178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b="1">
                <a:solidFill>
                  <a:srgbClr val="003399"/>
                </a:solidFill>
              </a:rPr>
              <a:t>We zoeken aanzichten</a:t>
            </a:r>
          </a:p>
          <a:p>
            <a:r>
              <a:rPr lang="nl-NL" altLang="nl-NL" sz="2400" b="1">
                <a:solidFill>
                  <a:srgbClr val="003399"/>
                </a:solidFill>
              </a:rPr>
              <a:t>van dit </a:t>
            </a:r>
          </a:p>
          <a:p>
            <a:r>
              <a:rPr lang="nl-NL" altLang="nl-NL" sz="2400" b="1">
                <a:solidFill>
                  <a:srgbClr val="003399"/>
                </a:solidFill>
              </a:rPr>
              <a:t>blokkenbouwsel:</a:t>
            </a:r>
          </a:p>
        </p:txBody>
      </p:sp>
      <p:sp>
        <p:nvSpPr>
          <p:cNvPr id="63497" name="Rectangle 9">
            <a:extLst>
              <a:ext uri="{FF2B5EF4-FFF2-40B4-BE49-F238E27FC236}">
                <a16:creationId xmlns:a16="http://schemas.microsoft.com/office/drawing/2014/main" id="{A209AC45-09AB-459A-E770-85954F418AD4}"/>
              </a:ext>
            </a:extLst>
          </p:cNvPr>
          <p:cNvSpPr>
            <a:spLocks noChangeArrowheads="1"/>
          </p:cNvSpPr>
          <p:nvPr/>
        </p:nvSpPr>
        <p:spPr bwMode="auto">
          <a:xfrm>
            <a:off x="7620000" y="2667000"/>
            <a:ext cx="914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63501" name="Rectangle 13">
            <a:extLst>
              <a:ext uri="{FF2B5EF4-FFF2-40B4-BE49-F238E27FC236}">
                <a16:creationId xmlns:a16="http://schemas.microsoft.com/office/drawing/2014/main" id="{34CFB9D5-169B-78EF-763A-ADD3A7BAF06C}"/>
              </a:ext>
            </a:extLst>
          </p:cNvPr>
          <p:cNvSpPr>
            <a:spLocks noChangeArrowheads="1"/>
          </p:cNvSpPr>
          <p:nvPr/>
        </p:nvSpPr>
        <p:spPr bwMode="auto">
          <a:xfrm>
            <a:off x="7667625" y="5943600"/>
            <a:ext cx="914400" cy="415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63502" name="Rectangle 14">
            <a:extLst>
              <a:ext uri="{FF2B5EF4-FFF2-40B4-BE49-F238E27FC236}">
                <a16:creationId xmlns:a16="http://schemas.microsoft.com/office/drawing/2014/main" id="{C2B74B9F-6D07-B28B-C0A2-129EE805DCEA}"/>
              </a:ext>
            </a:extLst>
          </p:cNvPr>
          <p:cNvSpPr>
            <a:spLocks noChangeArrowheads="1"/>
          </p:cNvSpPr>
          <p:nvPr/>
        </p:nvSpPr>
        <p:spPr bwMode="auto">
          <a:xfrm>
            <a:off x="5257800" y="5943600"/>
            <a:ext cx="9144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63503" name="Rectangle 15">
            <a:extLst>
              <a:ext uri="{FF2B5EF4-FFF2-40B4-BE49-F238E27FC236}">
                <a16:creationId xmlns:a16="http://schemas.microsoft.com/office/drawing/2014/main" id="{44A1FAC2-E1D8-E320-FB33-F1E90396CC26}"/>
              </a:ext>
            </a:extLst>
          </p:cNvPr>
          <p:cNvSpPr>
            <a:spLocks noChangeArrowheads="1"/>
          </p:cNvSpPr>
          <p:nvPr/>
        </p:nvSpPr>
        <p:spPr bwMode="auto">
          <a:xfrm>
            <a:off x="7596188" y="4360863"/>
            <a:ext cx="914400" cy="4397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pic>
        <p:nvPicPr>
          <p:cNvPr id="7179" name="Picture 22" descr="kubussen 1">
            <a:extLst>
              <a:ext uri="{FF2B5EF4-FFF2-40B4-BE49-F238E27FC236}">
                <a16:creationId xmlns:a16="http://schemas.microsoft.com/office/drawing/2014/main" id="{BB6558C8-BAA3-48DC-BBDA-7BDD8F956E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538" y="2636838"/>
            <a:ext cx="2303462"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0" name="Group 30">
            <a:extLst>
              <a:ext uri="{FF2B5EF4-FFF2-40B4-BE49-F238E27FC236}">
                <a16:creationId xmlns:a16="http://schemas.microsoft.com/office/drawing/2014/main" id="{0985EA9B-C3A2-0893-B52E-A913E224C82A}"/>
              </a:ext>
            </a:extLst>
          </p:cNvPr>
          <p:cNvGrpSpPr>
            <a:grpSpLocks/>
          </p:cNvGrpSpPr>
          <p:nvPr/>
        </p:nvGrpSpPr>
        <p:grpSpPr bwMode="auto">
          <a:xfrm>
            <a:off x="6705600" y="1600200"/>
            <a:ext cx="1081088" cy="1008063"/>
            <a:chOff x="1973" y="1480"/>
            <a:chExt cx="817" cy="817"/>
          </a:xfrm>
        </p:grpSpPr>
        <p:sp>
          <p:nvSpPr>
            <p:cNvPr id="7260" name="Rectangle 31">
              <a:extLst>
                <a:ext uri="{FF2B5EF4-FFF2-40B4-BE49-F238E27FC236}">
                  <a16:creationId xmlns:a16="http://schemas.microsoft.com/office/drawing/2014/main" id="{8C26BB69-226F-FA37-06AE-BCC9F2C572A7}"/>
                </a:ext>
              </a:extLst>
            </p:cNvPr>
            <p:cNvSpPr>
              <a:spLocks noChangeArrowheads="1"/>
            </p:cNvSpPr>
            <p:nvPr/>
          </p:nvSpPr>
          <p:spPr bwMode="auto">
            <a:xfrm>
              <a:off x="1973" y="1480"/>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1" name="Rectangle 32">
              <a:extLst>
                <a:ext uri="{FF2B5EF4-FFF2-40B4-BE49-F238E27FC236}">
                  <a16:creationId xmlns:a16="http://schemas.microsoft.com/office/drawing/2014/main" id="{05291CC0-400F-B508-74A3-8AA92FE448AE}"/>
                </a:ext>
              </a:extLst>
            </p:cNvPr>
            <p:cNvSpPr>
              <a:spLocks noChangeArrowheads="1"/>
            </p:cNvSpPr>
            <p:nvPr/>
          </p:nvSpPr>
          <p:spPr bwMode="auto">
            <a:xfrm>
              <a:off x="2245" y="1480"/>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2" name="Rectangle 33">
              <a:extLst>
                <a:ext uri="{FF2B5EF4-FFF2-40B4-BE49-F238E27FC236}">
                  <a16:creationId xmlns:a16="http://schemas.microsoft.com/office/drawing/2014/main" id="{DFDB22D2-8FC9-C6B0-FA14-B8D57753F5BE}"/>
                </a:ext>
              </a:extLst>
            </p:cNvPr>
            <p:cNvSpPr>
              <a:spLocks noChangeArrowheads="1"/>
            </p:cNvSpPr>
            <p:nvPr/>
          </p:nvSpPr>
          <p:spPr bwMode="auto">
            <a:xfrm>
              <a:off x="2517" y="1480"/>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3" name="Rectangle 34">
              <a:extLst>
                <a:ext uri="{FF2B5EF4-FFF2-40B4-BE49-F238E27FC236}">
                  <a16:creationId xmlns:a16="http://schemas.microsoft.com/office/drawing/2014/main" id="{48B2F7A1-6AFC-C524-91D7-F41D45412BB3}"/>
                </a:ext>
              </a:extLst>
            </p:cNvPr>
            <p:cNvSpPr>
              <a:spLocks noChangeArrowheads="1"/>
            </p:cNvSpPr>
            <p:nvPr/>
          </p:nvSpPr>
          <p:spPr bwMode="auto">
            <a:xfrm>
              <a:off x="1973" y="1752"/>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4" name="Rectangle 35">
              <a:extLst>
                <a:ext uri="{FF2B5EF4-FFF2-40B4-BE49-F238E27FC236}">
                  <a16:creationId xmlns:a16="http://schemas.microsoft.com/office/drawing/2014/main" id="{2782020D-1493-A18D-C088-A2CEF0F66D26}"/>
                </a:ext>
              </a:extLst>
            </p:cNvPr>
            <p:cNvSpPr>
              <a:spLocks noChangeArrowheads="1"/>
            </p:cNvSpPr>
            <p:nvPr/>
          </p:nvSpPr>
          <p:spPr bwMode="auto">
            <a:xfrm>
              <a:off x="2245" y="1752"/>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5" name="Rectangle 36">
              <a:extLst>
                <a:ext uri="{FF2B5EF4-FFF2-40B4-BE49-F238E27FC236}">
                  <a16:creationId xmlns:a16="http://schemas.microsoft.com/office/drawing/2014/main" id="{BAFFEF41-2E26-D736-70E2-4623E8A83E92}"/>
                </a:ext>
              </a:extLst>
            </p:cNvPr>
            <p:cNvSpPr>
              <a:spLocks noChangeArrowheads="1"/>
            </p:cNvSpPr>
            <p:nvPr/>
          </p:nvSpPr>
          <p:spPr bwMode="auto">
            <a:xfrm>
              <a:off x="1973" y="2025"/>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6" name="Rectangle 37">
              <a:extLst>
                <a:ext uri="{FF2B5EF4-FFF2-40B4-BE49-F238E27FC236}">
                  <a16:creationId xmlns:a16="http://schemas.microsoft.com/office/drawing/2014/main" id="{21EC16A0-4240-324E-35B4-52FA4340A5EF}"/>
                </a:ext>
              </a:extLst>
            </p:cNvPr>
            <p:cNvSpPr>
              <a:spLocks noChangeArrowheads="1"/>
            </p:cNvSpPr>
            <p:nvPr/>
          </p:nvSpPr>
          <p:spPr bwMode="auto">
            <a:xfrm>
              <a:off x="2517" y="1752"/>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7" name="Rectangle 38">
              <a:extLst>
                <a:ext uri="{FF2B5EF4-FFF2-40B4-BE49-F238E27FC236}">
                  <a16:creationId xmlns:a16="http://schemas.microsoft.com/office/drawing/2014/main" id="{D8CB8C2B-D521-EC60-E897-2A8821F6527C}"/>
                </a:ext>
              </a:extLst>
            </p:cNvPr>
            <p:cNvSpPr>
              <a:spLocks noChangeArrowheads="1"/>
            </p:cNvSpPr>
            <p:nvPr/>
          </p:nvSpPr>
          <p:spPr bwMode="auto">
            <a:xfrm>
              <a:off x="2245" y="2025"/>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68" name="Rectangle 39">
              <a:extLst>
                <a:ext uri="{FF2B5EF4-FFF2-40B4-BE49-F238E27FC236}">
                  <a16:creationId xmlns:a16="http://schemas.microsoft.com/office/drawing/2014/main" id="{767B881F-BCBA-A6CF-5472-282C0815BB15}"/>
                </a:ext>
              </a:extLst>
            </p:cNvPr>
            <p:cNvSpPr>
              <a:spLocks noChangeArrowheads="1"/>
            </p:cNvSpPr>
            <p:nvPr/>
          </p:nvSpPr>
          <p:spPr bwMode="auto">
            <a:xfrm>
              <a:off x="2517" y="2024"/>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grpSp>
        <p:nvGrpSpPr>
          <p:cNvPr id="7181" name="Group 40">
            <a:extLst>
              <a:ext uri="{FF2B5EF4-FFF2-40B4-BE49-F238E27FC236}">
                <a16:creationId xmlns:a16="http://schemas.microsoft.com/office/drawing/2014/main" id="{4B488CD8-04DC-BEBC-308F-7016060A7F9A}"/>
              </a:ext>
            </a:extLst>
          </p:cNvPr>
          <p:cNvGrpSpPr>
            <a:grpSpLocks/>
          </p:cNvGrpSpPr>
          <p:nvPr/>
        </p:nvGrpSpPr>
        <p:grpSpPr bwMode="auto">
          <a:xfrm>
            <a:off x="3995738" y="3200400"/>
            <a:ext cx="1081087" cy="1152525"/>
            <a:chOff x="1882" y="2704"/>
            <a:chExt cx="817" cy="817"/>
          </a:xfrm>
        </p:grpSpPr>
        <p:sp>
          <p:nvSpPr>
            <p:cNvPr id="7252" name="Rectangle 41">
              <a:extLst>
                <a:ext uri="{FF2B5EF4-FFF2-40B4-BE49-F238E27FC236}">
                  <a16:creationId xmlns:a16="http://schemas.microsoft.com/office/drawing/2014/main" id="{EE952D45-F99E-2C32-0099-B7D21CDEE33B}"/>
                </a:ext>
              </a:extLst>
            </p:cNvPr>
            <p:cNvSpPr>
              <a:spLocks noChangeArrowheads="1"/>
            </p:cNvSpPr>
            <p:nvPr/>
          </p:nvSpPr>
          <p:spPr bwMode="auto">
            <a:xfrm>
              <a:off x="1882" y="2704"/>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3" name="Rectangle 42">
              <a:extLst>
                <a:ext uri="{FF2B5EF4-FFF2-40B4-BE49-F238E27FC236}">
                  <a16:creationId xmlns:a16="http://schemas.microsoft.com/office/drawing/2014/main" id="{4BD50756-2167-9A15-3025-A9CE537DB0DC}"/>
                </a:ext>
              </a:extLst>
            </p:cNvPr>
            <p:cNvSpPr>
              <a:spLocks noChangeArrowheads="1"/>
            </p:cNvSpPr>
            <p:nvPr/>
          </p:nvSpPr>
          <p:spPr bwMode="auto">
            <a:xfrm>
              <a:off x="2154" y="2704"/>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4" name="Rectangle 43">
              <a:extLst>
                <a:ext uri="{FF2B5EF4-FFF2-40B4-BE49-F238E27FC236}">
                  <a16:creationId xmlns:a16="http://schemas.microsoft.com/office/drawing/2014/main" id="{A6675678-1490-13D1-4B7E-9F1609140F6B}"/>
                </a:ext>
              </a:extLst>
            </p:cNvPr>
            <p:cNvSpPr>
              <a:spLocks noChangeArrowheads="1"/>
            </p:cNvSpPr>
            <p:nvPr/>
          </p:nvSpPr>
          <p:spPr bwMode="auto">
            <a:xfrm>
              <a:off x="2426" y="2704"/>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5" name="Rectangle 44">
              <a:extLst>
                <a:ext uri="{FF2B5EF4-FFF2-40B4-BE49-F238E27FC236}">
                  <a16:creationId xmlns:a16="http://schemas.microsoft.com/office/drawing/2014/main" id="{105E5573-3C41-93CB-4E73-1B29D7B9F785}"/>
                </a:ext>
              </a:extLst>
            </p:cNvPr>
            <p:cNvSpPr>
              <a:spLocks noChangeArrowheads="1"/>
            </p:cNvSpPr>
            <p:nvPr/>
          </p:nvSpPr>
          <p:spPr bwMode="auto">
            <a:xfrm>
              <a:off x="1882" y="2976"/>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6" name="Rectangle 45">
              <a:extLst>
                <a:ext uri="{FF2B5EF4-FFF2-40B4-BE49-F238E27FC236}">
                  <a16:creationId xmlns:a16="http://schemas.microsoft.com/office/drawing/2014/main" id="{E8DBBAE1-7CB0-5E0C-19DF-F66F9C5432A6}"/>
                </a:ext>
              </a:extLst>
            </p:cNvPr>
            <p:cNvSpPr>
              <a:spLocks noChangeArrowheads="1"/>
            </p:cNvSpPr>
            <p:nvPr/>
          </p:nvSpPr>
          <p:spPr bwMode="auto">
            <a:xfrm>
              <a:off x="2154" y="2976"/>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7" name="Rectangle 46">
              <a:extLst>
                <a:ext uri="{FF2B5EF4-FFF2-40B4-BE49-F238E27FC236}">
                  <a16:creationId xmlns:a16="http://schemas.microsoft.com/office/drawing/2014/main" id="{8178E98B-9328-A94C-059A-CA0467DF5E68}"/>
                </a:ext>
              </a:extLst>
            </p:cNvPr>
            <p:cNvSpPr>
              <a:spLocks noChangeArrowheads="1"/>
            </p:cNvSpPr>
            <p:nvPr/>
          </p:nvSpPr>
          <p:spPr bwMode="auto">
            <a:xfrm>
              <a:off x="1882" y="3249"/>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8" name="Rectangle 47">
              <a:extLst>
                <a:ext uri="{FF2B5EF4-FFF2-40B4-BE49-F238E27FC236}">
                  <a16:creationId xmlns:a16="http://schemas.microsoft.com/office/drawing/2014/main" id="{8D3672C0-51CD-9F0E-0022-5AFB752DAD78}"/>
                </a:ext>
              </a:extLst>
            </p:cNvPr>
            <p:cNvSpPr>
              <a:spLocks noChangeArrowheads="1"/>
            </p:cNvSpPr>
            <p:nvPr/>
          </p:nvSpPr>
          <p:spPr bwMode="auto">
            <a:xfrm>
              <a:off x="2426" y="2976"/>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9" name="Rectangle 48">
              <a:extLst>
                <a:ext uri="{FF2B5EF4-FFF2-40B4-BE49-F238E27FC236}">
                  <a16:creationId xmlns:a16="http://schemas.microsoft.com/office/drawing/2014/main" id="{9DFE068C-C2D5-233F-A8E1-5AC466334F72}"/>
                </a:ext>
              </a:extLst>
            </p:cNvPr>
            <p:cNvSpPr>
              <a:spLocks noChangeArrowheads="1"/>
            </p:cNvSpPr>
            <p:nvPr/>
          </p:nvSpPr>
          <p:spPr bwMode="auto">
            <a:xfrm>
              <a:off x="2154" y="3249"/>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pic>
        <p:nvPicPr>
          <p:cNvPr id="7182" name="Picture 52" descr="kubussen 4">
            <a:extLst>
              <a:ext uri="{FF2B5EF4-FFF2-40B4-BE49-F238E27FC236}">
                <a16:creationId xmlns:a16="http://schemas.microsoft.com/office/drawing/2014/main" id="{6515C996-8908-591E-AA61-EB1902C37F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141663"/>
            <a:ext cx="1222375"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3" name="Group 53">
            <a:extLst>
              <a:ext uri="{FF2B5EF4-FFF2-40B4-BE49-F238E27FC236}">
                <a16:creationId xmlns:a16="http://schemas.microsoft.com/office/drawing/2014/main" id="{4C2F2AF6-1984-99F4-5A56-2706DA688ABA}"/>
              </a:ext>
            </a:extLst>
          </p:cNvPr>
          <p:cNvGrpSpPr>
            <a:grpSpLocks/>
          </p:cNvGrpSpPr>
          <p:nvPr/>
        </p:nvGrpSpPr>
        <p:grpSpPr bwMode="auto">
          <a:xfrm>
            <a:off x="4100513" y="4876800"/>
            <a:ext cx="1081087" cy="1079500"/>
            <a:chOff x="3061" y="2704"/>
            <a:chExt cx="818" cy="817"/>
          </a:xfrm>
        </p:grpSpPr>
        <p:sp>
          <p:nvSpPr>
            <p:cNvPr id="7246" name="Rectangle 54">
              <a:extLst>
                <a:ext uri="{FF2B5EF4-FFF2-40B4-BE49-F238E27FC236}">
                  <a16:creationId xmlns:a16="http://schemas.microsoft.com/office/drawing/2014/main" id="{31AF61B7-F34A-F220-3CFB-6C81BBA05901}"/>
                </a:ext>
              </a:extLst>
            </p:cNvPr>
            <p:cNvSpPr>
              <a:spLocks noChangeArrowheads="1"/>
            </p:cNvSpPr>
            <p:nvPr/>
          </p:nvSpPr>
          <p:spPr bwMode="auto">
            <a:xfrm>
              <a:off x="3061" y="2704"/>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7" name="Rectangle 55">
              <a:extLst>
                <a:ext uri="{FF2B5EF4-FFF2-40B4-BE49-F238E27FC236}">
                  <a16:creationId xmlns:a16="http://schemas.microsoft.com/office/drawing/2014/main" id="{AA2D3CCD-004B-FC69-49A8-B3D38B6F1E80}"/>
                </a:ext>
              </a:extLst>
            </p:cNvPr>
            <p:cNvSpPr>
              <a:spLocks noChangeArrowheads="1"/>
            </p:cNvSpPr>
            <p:nvPr/>
          </p:nvSpPr>
          <p:spPr bwMode="auto">
            <a:xfrm>
              <a:off x="3061" y="2976"/>
              <a:ext cx="273" cy="272"/>
            </a:xfrm>
            <a:prstGeom prst="rect">
              <a:avLst/>
            </a:prstGeom>
            <a:solidFill>
              <a:srgbClr val="EEC1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8" name="Rectangle 56">
              <a:extLst>
                <a:ext uri="{FF2B5EF4-FFF2-40B4-BE49-F238E27FC236}">
                  <a16:creationId xmlns:a16="http://schemas.microsoft.com/office/drawing/2014/main" id="{3E0ED4A3-877B-16B6-9E20-334C10D4223E}"/>
                </a:ext>
              </a:extLst>
            </p:cNvPr>
            <p:cNvSpPr>
              <a:spLocks noChangeArrowheads="1"/>
            </p:cNvSpPr>
            <p:nvPr/>
          </p:nvSpPr>
          <p:spPr bwMode="auto">
            <a:xfrm>
              <a:off x="3333" y="2976"/>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9" name="Rectangle 57">
              <a:extLst>
                <a:ext uri="{FF2B5EF4-FFF2-40B4-BE49-F238E27FC236}">
                  <a16:creationId xmlns:a16="http://schemas.microsoft.com/office/drawing/2014/main" id="{2E032C52-FEB5-4A86-0F6C-BAB192A15984}"/>
                </a:ext>
              </a:extLst>
            </p:cNvPr>
            <p:cNvSpPr>
              <a:spLocks noChangeArrowheads="1"/>
            </p:cNvSpPr>
            <p:nvPr/>
          </p:nvSpPr>
          <p:spPr bwMode="auto">
            <a:xfrm>
              <a:off x="3061" y="3249"/>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0" name="Rectangle 58">
              <a:extLst>
                <a:ext uri="{FF2B5EF4-FFF2-40B4-BE49-F238E27FC236}">
                  <a16:creationId xmlns:a16="http://schemas.microsoft.com/office/drawing/2014/main" id="{9465A2E0-8A0C-696A-B038-63065CE0BDC3}"/>
                </a:ext>
              </a:extLst>
            </p:cNvPr>
            <p:cNvSpPr>
              <a:spLocks noChangeArrowheads="1"/>
            </p:cNvSpPr>
            <p:nvPr/>
          </p:nvSpPr>
          <p:spPr bwMode="auto">
            <a:xfrm>
              <a:off x="3606" y="3249"/>
              <a:ext cx="273" cy="272"/>
            </a:xfrm>
            <a:prstGeom prst="rect">
              <a:avLst/>
            </a:prstGeom>
            <a:solidFill>
              <a:srgbClr val="EEC1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51" name="Rectangle 59">
              <a:extLst>
                <a:ext uri="{FF2B5EF4-FFF2-40B4-BE49-F238E27FC236}">
                  <a16:creationId xmlns:a16="http://schemas.microsoft.com/office/drawing/2014/main" id="{472703A2-EADA-C3A5-6CD5-0A79F55F4477}"/>
                </a:ext>
              </a:extLst>
            </p:cNvPr>
            <p:cNvSpPr>
              <a:spLocks noChangeArrowheads="1"/>
            </p:cNvSpPr>
            <p:nvPr/>
          </p:nvSpPr>
          <p:spPr bwMode="auto">
            <a:xfrm>
              <a:off x="3333" y="3249"/>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grpSp>
        <p:nvGrpSpPr>
          <p:cNvPr id="7184" name="Group 63">
            <a:extLst>
              <a:ext uri="{FF2B5EF4-FFF2-40B4-BE49-F238E27FC236}">
                <a16:creationId xmlns:a16="http://schemas.microsoft.com/office/drawing/2014/main" id="{DC84EE68-0B8B-A7EB-9533-BAF2FF181B74}"/>
              </a:ext>
            </a:extLst>
          </p:cNvPr>
          <p:cNvGrpSpPr>
            <a:grpSpLocks/>
          </p:cNvGrpSpPr>
          <p:nvPr/>
        </p:nvGrpSpPr>
        <p:grpSpPr bwMode="auto">
          <a:xfrm>
            <a:off x="6516688" y="4876800"/>
            <a:ext cx="1008062" cy="1079500"/>
            <a:chOff x="3061" y="2704"/>
            <a:chExt cx="818" cy="817"/>
          </a:xfrm>
        </p:grpSpPr>
        <p:sp>
          <p:nvSpPr>
            <p:cNvPr id="7240" name="Rectangle 64">
              <a:extLst>
                <a:ext uri="{FF2B5EF4-FFF2-40B4-BE49-F238E27FC236}">
                  <a16:creationId xmlns:a16="http://schemas.microsoft.com/office/drawing/2014/main" id="{6E7CD5A8-D322-B116-B766-F1C6CC97F230}"/>
                </a:ext>
              </a:extLst>
            </p:cNvPr>
            <p:cNvSpPr>
              <a:spLocks noChangeArrowheads="1"/>
            </p:cNvSpPr>
            <p:nvPr/>
          </p:nvSpPr>
          <p:spPr bwMode="auto">
            <a:xfrm>
              <a:off x="3061" y="2704"/>
              <a:ext cx="273" cy="272"/>
            </a:xfrm>
            <a:prstGeom prst="rect">
              <a:avLst/>
            </a:prstGeom>
            <a:solidFill>
              <a:srgbClr val="D0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1" name="Rectangle 65">
              <a:extLst>
                <a:ext uri="{FF2B5EF4-FFF2-40B4-BE49-F238E27FC236}">
                  <a16:creationId xmlns:a16="http://schemas.microsoft.com/office/drawing/2014/main" id="{CC350569-838C-F2DD-5370-D417AB276AA1}"/>
                </a:ext>
              </a:extLst>
            </p:cNvPr>
            <p:cNvSpPr>
              <a:spLocks noChangeArrowheads="1"/>
            </p:cNvSpPr>
            <p:nvPr/>
          </p:nvSpPr>
          <p:spPr bwMode="auto">
            <a:xfrm>
              <a:off x="3061" y="2976"/>
              <a:ext cx="273" cy="272"/>
            </a:xfrm>
            <a:prstGeom prst="rect">
              <a:avLst/>
            </a:prstGeom>
            <a:solidFill>
              <a:srgbClr val="EEC1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2" name="Rectangle 66">
              <a:extLst>
                <a:ext uri="{FF2B5EF4-FFF2-40B4-BE49-F238E27FC236}">
                  <a16:creationId xmlns:a16="http://schemas.microsoft.com/office/drawing/2014/main" id="{F4838F47-CF34-CA33-E2B3-AEB763516442}"/>
                </a:ext>
              </a:extLst>
            </p:cNvPr>
            <p:cNvSpPr>
              <a:spLocks noChangeArrowheads="1"/>
            </p:cNvSpPr>
            <p:nvPr/>
          </p:nvSpPr>
          <p:spPr bwMode="auto">
            <a:xfrm>
              <a:off x="3333" y="2976"/>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3" name="Rectangle 67">
              <a:extLst>
                <a:ext uri="{FF2B5EF4-FFF2-40B4-BE49-F238E27FC236}">
                  <a16:creationId xmlns:a16="http://schemas.microsoft.com/office/drawing/2014/main" id="{F0BA1722-CEC4-57F4-33A8-BDF8EA0A063E}"/>
                </a:ext>
              </a:extLst>
            </p:cNvPr>
            <p:cNvSpPr>
              <a:spLocks noChangeArrowheads="1"/>
            </p:cNvSpPr>
            <p:nvPr/>
          </p:nvSpPr>
          <p:spPr bwMode="auto">
            <a:xfrm>
              <a:off x="3061" y="3249"/>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4" name="Rectangle 68">
              <a:extLst>
                <a:ext uri="{FF2B5EF4-FFF2-40B4-BE49-F238E27FC236}">
                  <a16:creationId xmlns:a16="http://schemas.microsoft.com/office/drawing/2014/main" id="{F9FAA0D0-857D-9617-1F1F-56812A347E3C}"/>
                </a:ext>
              </a:extLst>
            </p:cNvPr>
            <p:cNvSpPr>
              <a:spLocks noChangeArrowheads="1"/>
            </p:cNvSpPr>
            <p:nvPr/>
          </p:nvSpPr>
          <p:spPr bwMode="auto">
            <a:xfrm>
              <a:off x="3606" y="3249"/>
              <a:ext cx="273" cy="272"/>
            </a:xfrm>
            <a:prstGeom prst="rect">
              <a:avLst/>
            </a:prstGeom>
            <a:solidFill>
              <a:srgbClr val="EEC1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245" name="Rectangle 69">
              <a:extLst>
                <a:ext uri="{FF2B5EF4-FFF2-40B4-BE49-F238E27FC236}">
                  <a16:creationId xmlns:a16="http://schemas.microsoft.com/office/drawing/2014/main" id="{268DB420-67D0-903B-9A6F-B3879378377E}"/>
                </a:ext>
              </a:extLst>
            </p:cNvPr>
            <p:cNvSpPr>
              <a:spLocks noChangeArrowheads="1"/>
            </p:cNvSpPr>
            <p:nvPr/>
          </p:nvSpPr>
          <p:spPr bwMode="auto">
            <a:xfrm>
              <a:off x="3333" y="3249"/>
              <a:ext cx="273" cy="272"/>
            </a:xfrm>
            <a:prstGeom prst="rect">
              <a:avLst/>
            </a:prstGeom>
            <a:solidFill>
              <a:srgbClr val="EABD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7185" name="Text Box 100">
            <a:extLst>
              <a:ext uri="{FF2B5EF4-FFF2-40B4-BE49-F238E27FC236}">
                <a16:creationId xmlns:a16="http://schemas.microsoft.com/office/drawing/2014/main" id="{1830C044-9247-0950-3A3E-F2653420C5C2}"/>
              </a:ext>
            </a:extLst>
          </p:cNvPr>
          <p:cNvSpPr txBox="1">
            <a:spLocks noChangeArrowheads="1"/>
          </p:cNvSpPr>
          <p:nvPr/>
        </p:nvSpPr>
        <p:spPr bwMode="auto">
          <a:xfrm>
            <a:off x="900113" y="476250"/>
            <a:ext cx="5157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7186" name="Picture 102" descr="vlag">
            <a:hlinkClick r:id="rId4" action="ppaction://hlinksldjump"/>
            <a:extLst>
              <a:ext uri="{FF2B5EF4-FFF2-40B4-BE49-F238E27FC236}">
                <a16:creationId xmlns:a16="http://schemas.microsoft.com/office/drawing/2014/main" id="{D6C0E41F-8DC0-4810-01EA-DFE272531B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92" name="Rectangle 104">
            <a:extLst>
              <a:ext uri="{FF2B5EF4-FFF2-40B4-BE49-F238E27FC236}">
                <a16:creationId xmlns:a16="http://schemas.microsoft.com/office/drawing/2014/main" id="{0198FBF1-25E7-2C2F-D4AF-A9BFD2B20406}"/>
              </a:ext>
            </a:extLst>
          </p:cNvPr>
          <p:cNvSpPr>
            <a:spLocks noChangeArrowheads="1"/>
          </p:cNvSpPr>
          <p:nvPr/>
        </p:nvSpPr>
        <p:spPr bwMode="auto">
          <a:xfrm>
            <a:off x="533400" y="1412875"/>
            <a:ext cx="3448050" cy="1223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3593" name="AutoShape 105">
            <a:extLst>
              <a:ext uri="{FF2B5EF4-FFF2-40B4-BE49-F238E27FC236}">
                <a16:creationId xmlns:a16="http://schemas.microsoft.com/office/drawing/2014/main" id="{0E20FB09-1C97-1954-8D35-A64B914FD964}"/>
              </a:ext>
            </a:extLst>
          </p:cNvPr>
          <p:cNvSpPr>
            <a:spLocks noChangeArrowheads="1"/>
          </p:cNvSpPr>
          <p:nvPr/>
        </p:nvSpPr>
        <p:spPr bwMode="auto">
          <a:xfrm>
            <a:off x="1800225" y="1557338"/>
            <a:ext cx="485775" cy="976312"/>
          </a:xfrm>
          <a:prstGeom prst="downArrow">
            <a:avLst>
              <a:gd name="adj1" fmla="val 50000"/>
              <a:gd name="adj2" fmla="val 50245"/>
            </a:avLst>
          </a:prstGeom>
          <a:solidFill>
            <a:srgbClr val="DE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3594" name="AutoShape 106">
            <a:extLst>
              <a:ext uri="{FF2B5EF4-FFF2-40B4-BE49-F238E27FC236}">
                <a16:creationId xmlns:a16="http://schemas.microsoft.com/office/drawing/2014/main" id="{8BBFB356-612C-EE8A-8BBC-CCC0EB005F9B}"/>
              </a:ext>
            </a:extLst>
          </p:cNvPr>
          <p:cNvSpPr>
            <a:spLocks noChangeArrowheads="1"/>
          </p:cNvSpPr>
          <p:nvPr/>
        </p:nvSpPr>
        <p:spPr bwMode="auto">
          <a:xfrm rot="-884972">
            <a:off x="776288" y="3573463"/>
            <a:ext cx="976312" cy="485775"/>
          </a:xfrm>
          <a:prstGeom prst="rightArrow">
            <a:avLst>
              <a:gd name="adj1" fmla="val 50000"/>
              <a:gd name="adj2" fmla="val 50245"/>
            </a:avLst>
          </a:prstGeom>
          <a:solidFill>
            <a:srgbClr val="F2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63595" name="AutoShape 107">
            <a:extLst>
              <a:ext uri="{FF2B5EF4-FFF2-40B4-BE49-F238E27FC236}">
                <a16:creationId xmlns:a16="http://schemas.microsoft.com/office/drawing/2014/main" id="{57F91B07-0D6D-C59F-83A6-B2121F868F01}"/>
              </a:ext>
            </a:extLst>
          </p:cNvPr>
          <p:cNvSpPr>
            <a:spLocks noChangeArrowheads="1"/>
          </p:cNvSpPr>
          <p:nvPr/>
        </p:nvSpPr>
        <p:spPr bwMode="auto">
          <a:xfrm>
            <a:off x="2700338" y="3324225"/>
            <a:ext cx="976312" cy="485775"/>
          </a:xfrm>
          <a:prstGeom prst="leftArrow">
            <a:avLst>
              <a:gd name="adj1" fmla="val 50000"/>
              <a:gd name="adj2" fmla="val 50245"/>
            </a:avLst>
          </a:prstGeom>
          <a:solidFill>
            <a:srgbClr val="F2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191" name="Text Box 108">
            <a:extLst>
              <a:ext uri="{FF2B5EF4-FFF2-40B4-BE49-F238E27FC236}">
                <a16:creationId xmlns:a16="http://schemas.microsoft.com/office/drawing/2014/main" id="{23FA6933-6340-10CD-53C3-8C8AB8307310}"/>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grpSp>
        <p:nvGrpSpPr>
          <p:cNvPr id="7" name="Group 190">
            <a:extLst>
              <a:ext uri="{FF2B5EF4-FFF2-40B4-BE49-F238E27FC236}">
                <a16:creationId xmlns:a16="http://schemas.microsoft.com/office/drawing/2014/main" id="{6E334141-367C-4F5C-5AED-65BE317DCF89}"/>
              </a:ext>
            </a:extLst>
          </p:cNvPr>
          <p:cNvGrpSpPr>
            <a:grpSpLocks/>
          </p:cNvGrpSpPr>
          <p:nvPr/>
        </p:nvGrpSpPr>
        <p:grpSpPr bwMode="auto">
          <a:xfrm>
            <a:off x="4772025" y="1676400"/>
            <a:ext cx="1447800" cy="1384300"/>
            <a:chOff x="3024" y="1072"/>
            <a:chExt cx="912" cy="872"/>
          </a:xfrm>
        </p:grpSpPr>
        <p:sp>
          <p:nvSpPr>
            <p:cNvPr id="7238" name="Text Box 140">
              <a:extLst>
                <a:ext uri="{FF2B5EF4-FFF2-40B4-BE49-F238E27FC236}">
                  <a16:creationId xmlns:a16="http://schemas.microsoft.com/office/drawing/2014/main" id="{1333AB32-2FFE-5742-979C-E4A9F8901843}"/>
                </a:ext>
              </a:extLst>
            </p:cNvPr>
            <p:cNvSpPr txBox="1">
              <a:spLocks noChangeArrowheads="1"/>
            </p:cNvSpPr>
            <p:nvPr/>
          </p:nvSpPr>
          <p:spPr bwMode="auto">
            <a:xfrm>
              <a:off x="3204" y="1072"/>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7239" name="Rectangle 141">
              <a:extLst>
                <a:ext uri="{FF2B5EF4-FFF2-40B4-BE49-F238E27FC236}">
                  <a16:creationId xmlns:a16="http://schemas.microsoft.com/office/drawing/2014/main" id="{4B554960-BAEE-57EB-EF96-2B1E1E850270}"/>
                </a:ext>
              </a:extLst>
            </p:cNvPr>
            <p:cNvSpPr>
              <a:spLocks noChangeArrowheads="1"/>
            </p:cNvSpPr>
            <p:nvPr/>
          </p:nvSpPr>
          <p:spPr bwMode="auto">
            <a:xfrm>
              <a:off x="3024" y="1720"/>
              <a:ext cx="885" cy="224"/>
            </a:xfrm>
            <a:prstGeom prst="rect">
              <a:avLst/>
            </a:prstGeom>
            <a:solidFill>
              <a:schemeClr val="bg1"/>
            </a:solidFill>
            <a:ln w="38100">
              <a:solidFill>
                <a:srgbClr val="003399"/>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b="1">
                  <a:solidFill>
                    <a:srgbClr val="DE0000"/>
                  </a:solidFill>
                  <a:latin typeface="Arial Black" panose="020B0604020202020204" pitchFamily="34" charset="0"/>
                </a:rPr>
                <a:t>Antwoord</a:t>
              </a:r>
            </a:p>
          </p:txBody>
        </p:sp>
      </p:grpSp>
      <p:grpSp>
        <p:nvGrpSpPr>
          <p:cNvPr id="8" name="Group 191">
            <a:extLst>
              <a:ext uri="{FF2B5EF4-FFF2-40B4-BE49-F238E27FC236}">
                <a16:creationId xmlns:a16="http://schemas.microsoft.com/office/drawing/2014/main" id="{9C37E0BC-66A3-760C-6B70-24D94B1AB6F0}"/>
              </a:ext>
            </a:extLst>
          </p:cNvPr>
          <p:cNvGrpSpPr>
            <a:grpSpLocks/>
          </p:cNvGrpSpPr>
          <p:nvPr/>
        </p:nvGrpSpPr>
        <p:grpSpPr bwMode="auto">
          <a:xfrm>
            <a:off x="4724400" y="3403600"/>
            <a:ext cx="1524000" cy="1397000"/>
            <a:chOff x="2976" y="2144"/>
            <a:chExt cx="960" cy="880"/>
          </a:xfrm>
        </p:grpSpPr>
        <p:sp>
          <p:nvSpPr>
            <p:cNvPr id="7236" name="Text Box 143">
              <a:extLst>
                <a:ext uri="{FF2B5EF4-FFF2-40B4-BE49-F238E27FC236}">
                  <a16:creationId xmlns:a16="http://schemas.microsoft.com/office/drawing/2014/main" id="{2ED193EA-DFA4-D43B-1E43-E0B6A3250DFF}"/>
                </a:ext>
              </a:extLst>
            </p:cNvPr>
            <p:cNvSpPr txBox="1">
              <a:spLocks noChangeArrowheads="1"/>
            </p:cNvSpPr>
            <p:nvPr/>
          </p:nvSpPr>
          <p:spPr bwMode="auto">
            <a:xfrm>
              <a:off x="3204" y="2144"/>
              <a:ext cx="732" cy="5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 </a:t>
              </a:r>
            </a:p>
            <a:p>
              <a:r>
                <a:rPr lang="nl-NL" altLang="nl-NL">
                  <a:solidFill>
                    <a:srgbClr val="D00000"/>
                  </a:solidFill>
                </a:rPr>
                <a:t>een </a:t>
              </a:r>
            </a:p>
            <a:p>
              <a:r>
                <a:rPr lang="nl-NL" altLang="nl-NL">
                  <a:solidFill>
                    <a:srgbClr val="D00000"/>
                  </a:solidFill>
                </a:rPr>
                <a:t>aanzicht?</a:t>
              </a:r>
              <a:endParaRPr lang="nl-NL" altLang="nl-NL" sz="1600">
                <a:solidFill>
                  <a:srgbClr val="D00000"/>
                </a:solidFill>
              </a:endParaRPr>
            </a:p>
          </p:txBody>
        </p:sp>
        <p:sp>
          <p:nvSpPr>
            <p:cNvPr id="7237" name="Text Box 144">
              <a:extLst>
                <a:ext uri="{FF2B5EF4-FFF2-40B4-BE49-F238E27FC236}">
                  <a16:creationId xmlns:a16="http://schemas.microsoft.com/office/drawing/2014/main" id="{3A7F7740-8AE5-BED3-57D5-C19393C40FAB}"/>
                </a:ext>
              </a:extLst>
            </p:cNvPr>
            <p:cNvSpPr txBox="1">
              <a:spLocks noChangeArrowheads="1"/>
            </p:cNvSpPr>
            <p:nvPr/>
          </p:nvSpPr>
          <p:spPr bwMode="auto">
            <a:xfrm>
              <a:off x="2976" y="2769"/>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9" name="Group 192">
            <a:extLst>
              <a:ext uri="{FF2B5EF4-FFF2-40B4-BE49-F238E27FC236}">
                <a16:creationId xmlns:a16="http://schemas.microsoft.com/office/drawing/2014/main" id="{2A0E3F76-91C9-330D-CF52-D9EA4B4F8338}"/>
              </a:ext>
            </a:extLst>
          </p:cNvPr>
          <p:cNvGrpSpPr>
            <a:grpSpLocks/>
          </p:cNvGrpSpPr>
          <p:nvPr/>
        </p:nvGrpSpPr>
        <p:grpSpPr bwMode="auto">
          <a:xfrm>
            <a:off x="4800600" y="5029200"/>
            <a:ext cx="1562100" cy="1371600"/>
            <a:chOff x="3024" y="3168"/>
            <a:chExt cx="984" cy="864"/>
          </a:xfrm>
        </p:grpSpPr>
        <p:sp>
          <p:nvSpPr>
            <p:cNvPr id="7234" name="Text Box 146">
              <a:extLst>
                <a:ext uri="{FF2B5EF4-FFF2-40B4-BE49-F238E27FC236}">
                  <a16:creationId xmlns:a16="http://schemas.microsoft.com/office/drawing/2014/main" id="{CEA93257-BF6B-C8AB-0A5B-DFDE54A0B0C6}"/>
                </a:ext>
              </a:extLst>
            </p:cNvPr>
            <p:cNvSpPr txBox="1">
              <a:spLocks noChangeArrowheads="1"/>
            </p:cNvSpPr>
            <p:nvPr/>
          </p:nvSpPr>
          <p:spPr bwMode="auto">
            <a:xfrm>
              <a:off x="3276" y="3168"/>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 </a:t>
              </a:r>
            </a:p>
            <a:p>
              <a:r>
                <a:rPr lang="nl-NL" altLang="nl-NL">
                  <a:solidFill>
                    <a:srgbClr val="D00000"/>
                  </a:solidFill>
                </a:rPr>
                <a:t>een </a:t>
              </a:r>
            </a:p>
            <a:p>
              <a:r>
                <a:rPr lang="nl-NL" altLang="nl-NL">
                  <a:solidFill>
                    <a:srgbClr val="D00000"/>
                  </a:solidFill>
                </a:rPr>
                <a:t>aanzicht?</a:t>
              </a:r>
              <a:endParaRPr lang="nl-NL" altLang="nl-NL" sz="1600">
                <a:solidFill>
                  <a:srgbClr val="D00000"/>
                </a:solidFill>
              </a:endParaRPr>
            </a:p>
          </p:txBody>
        </p:sp>
        <p:sp>
          <p:nvSpPr>
            <p:cNvPr id="7235" name="Text Box 147">
              <a:extLst>
                <a:ext uri="{FF2B5EF4-FFF2-40B4-BE49-F238E27FC236}">
                  <a16:creationId xmlns:a16="http://schemas.microsoft.com/office/drawing/2014/main" id="{FCCAF561-FD1E-8787-C51E-9DDB56C0CDF6}"/>
                </a:ext>
              </a:extLst>
            </p:cNvPr>
            <p:cNvSpPr txBox="1">
              <a:spLocks noChangeArrowheads="1"/>
            </p:cNvSpPr>
            <p:nvPr/>
          </p:nvSpPr>
          <p:spPr bwMode="auto">
            <a:xfrm>
              <a:off x="3024" y="3777"/>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10" name="Group 158">
            <a:extLst>
              <a:ext uri="{FF2B5EF4-FFF2-40B4-BE49-F238E27FC236}">
                <a16:creationId xmlns:a16="http://schemas.microsoft.com/office/drawing/2014/main" id="{7727DBB3-8DA6-1423-067C-3D2861BB1197}"/>
              </a:ext>
            </a:extLst>
          </p:cNvPr>
          <p:cNvGrpSpPr>
            <a:grpSpLocks/>
          </p:cNvGrpSpPr>
          <p:nvPr/>
        </p:nvGrpSpPr>
        <p:grpSpPr bwMode="auto">
          <a:xfrm>
            <a:off x="7086600" y="3351213"/>
            <a:ext cx="1600200" cy="1449387"/>
            <a:chOff x="4464" y="2136"/>
            <a:chExt cx="1008" cy="913"/>
          </a:xfrm>
        </p:grpSpPr>
        <p:sp>
          <p:nvSpPr>
            <p:cNvPr id="7232" name="Text Box 149">
              <a:extLst>
                <a:ext uri="{FF2B5EF4-FFF2-40B4-BE49-F238E27FC236}">
                  <a16:creationId xmlns:a16="http://schemas.microsoft.com/office/drawing/2014/main" id="{5C39E0C4-1A91-5348-5D30-30C150B452F0}"/>
                </a:ext>
              </a:extLst>
            </p:cNvPr>
            <p:cNvSpPr txBox="1">
              <a:spLocks noChangeArrowheads="1"/>
            </p:cNvSpPr>
            <p:nvPr/>
          </p:nvSpPr>
          <p:spPr bwMode="auto">
            <a:xfrm>
              <a:off x="4740" y="2136"/>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7233" name="Text Box 150">
              <a:extLst>
                <a:ext uri="{FF2B5EF4-FFF2-40B4-BE49-F238E27FC236}">
                  <a16:creationId xmlns:a16="http://schemas.microsoft.com/office/drawing/2014/main" id="{9DC2AD28-0AB7-A1EE-55C4-E68F5D93A02B}"/>
                </a:ext>
              </a:extLst>
            </p:cNvPr>
            <p:cNvSpPr txBox="1">
              <a:spLocks noChangeArrowheads="1"/>
            </p:cNvSpPr>
            <p:nvPr/>
          </p:nvSpPr>
          <p:spPr bwMode="auto">
            <a:xfrm>
              <a:off x="4464" y="2794"/>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7281" name="Group 113">
            <a:extLst>
              <a:ext uri="{FF2B5EF4-FFF2-40B4-BE49-F238E27FC236}">
                <a16:creationId xmlns:a16="http://schemas.microsoft.com/office/drawing/2014/main" id="{ADDCB056-1E23-5348-8FBE-7D3BE0BD8FD5}"/>
              </a:ext>
            </a:extLst>
          </p:cNvPr>
          <p:cNvGrpSpPr>
            <a:grpSpLocks/>
          </p:cNvGrpSpPr>
          <p:nvPr/>
        </p:nvGrpSpPr>
        <p:grpSpPr bwMode="auto">
          <a:xfrm>
            <a:off x="7162800" y="1447800"/>
            <a:ext cx="1466850" cy="1624013"/>
            <a:chOff x="4464" y="912"/>
            <a:chExt cx="924" cy="1023"/>
          </a:xfrm>
        </p:grpSpPr>
        <p:sp>
          <p:nvSpPr>
            <p:cNvPr id="7230" name="Text Box 152">
              <a:extLst>
                <a:ext uri="{FF2B5EF4-FFF2-40B4-BE49-F238E27FC236}">
                  <a16:creationId xmlns:a16="http://schemas.microsoft.com/office/drawing/2014/main" id="{C9AD69AE-8C97-A981-F628-C6BE757C35A7}"/>
                </a:ext>
              </a:extLst>
            </p:cNvPr>
            <p:cNvSpPr txBox="1">
              <a:spLocks noChangeArrowheads="1"/>
            </p:cNvSpPr>
            <p:nvPr/>
          </p:nvSpPr>
          <p:spPr bwMode="auto">
            <a:xfrm>
              <a:off x="4896" y="912"/>
              <a:ext cx="492"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a:t>
              </a:r>
            </a:p>
            <a:p>
              <a:r>
                <a:rPr lang="nl-NL" altLang="nl-NL">
                  <a:solidFill>
                    <a:srgbClr val="D00000"/>
                  </a:solidFill>
                </a:rPr>
                <a:t>zicht?</a:t>
              </a:r>
            </a:p>
          </p:txBody>
        </p:sp>
        <p:sp>
          <p:nvSpPr>
            <p:cNvPr id="7231" name="Text Box 153">
              <a:extLst>
                <a:ext uri="{FF2B5EF4-FFF2-40B4-BE49-F238E27FC236}">
                  <a16:creationId xmlns:a16="http://schemas.microsoft.com/office/drawing/2014/main" id="{4A6FF458-EAE5-4ADF-90CA-85DB996A179C}"/>
                </a:ext>
              </a:extLst>
            </p:cNvPr>
            <p:cNvSpPr txBox="1">
              <a:spLocks noChangeArrowheads="1"/>
            </p:cNvSpPr>
            <p:nvPr/>
          </p:nvSpPr>
          <p:spPr bwMode="auto">
            <a:xfrm>
              <a:off x="4464" y="1680"/>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12" name="Group 154">
            <a:extLst>
              <a:ext uri="{FF2B5EF4-FFF2-40B4-BE49-F238E27FC236}">
                <a16:creationId xmlns:a16="http://schemas.microsoft.com/office/drawing/2014/main" id="{DF09B819-E414-CEDE-3ED7-F87B10A346E1}"/>
              </a:ext>
            </a:extLst>
          </p:cNvPr>
          <p:cNvGrpSpPr>
            <a:grpSpLocks/>
          </p:cNvGrpSpPr>
          <p:nvPr/>
        </p:nvGrpSpPr>
        <p:grpSpPr bwMode="auto">
          <a:xfrm>
            <a:off x="7086600" y="5003800"/>
            <a:ext cx="1638300" cy="1397000"/>
            <a:chOff x="4464" y="3119"/>
            <a:chExt cx="1032" cy="880"/>
          </a:xfrm>
        </p:grpSpPr>
        <p:sp>
          <p:nvSpPr>
            <p:cNvPr id="7228" name="Text Box 155">
              <a:extLst>
                <a:ext uri="{FF2B5EF4-FFF2-40B4-BE49-F238E27FC236}">
                  <a16:creationId xmlns:a16="http://schemas.microsoft.com/office/drawing/2014/main" id="{1BC23FBE-55E1-1686-F058-25606F212731}"/>
                </a:ext>
              </a:extLst>
            </p:cNvPr>
            <p:cNvSpPr txBox="1">
              <a:spLocks noChangeArrowheads="1"/>
            </p:cNvSpPr>
            <p:nvPr/>
          </p:nvSpPr>
          <p:spPr bwMode="auto">
            <a:xfrm>
              <a:off x="4764" y="3119"/>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7229" name="Text Box 156">
              <a:extLst>
                <a:ext uri="{FF2B5EF4-FFF2-40B4-BE49-F238E27FC236}">
                  <a16:creationId xmlns:a16="http://schemas.microsoft.com/office/drawing/2014/main" id="{3B48FC10-C380-6D43-CB0D-A767CCD00609}"/>
                </a:ext>
              </a:extLst>
            </p:cNvPr>
            <p:cNvSpPr txBox="1">
              <a:spLocks noChangeArrowheads="1"/>
            </p:cNvSpPr>
            <p:nvPr/>
          </p:nvSpPr>
          <p:spPr bwMode="auto">
            <a:xfrm>
              <a:off x="4464" y="3744"/>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13" name="Group 160">
            <a:extLst>
              <a:ext uri="{FF2B5EF4-FFF2-40B4-BE49-F238E27FC236}">
                <a16:creationId xmlns:a16="http://schemas.microsoft.com/office/drawing/2014/main" id="{D434D581-899F-E600-B377-86D57AF9C604}"/>
              </a:ext>
            </a:extLst>
          </p:cNvPr>
          <p:cNvGrpSpPr>
            <a:grpSpLocks/>
          </p:cNvGrpSpPr>
          <p:nvPr/>
        </p:nvGrpSpPr>
        <p:grpSpPr bwMode="auto">
          <a:xfrm>
            <a:off x="3962400" y="4811713"/>
            <a:ext cx="2374900" cy="1655762"/>
            <a:chOff x="2064" y="3022"/>
            <a:chExt cx="1451" cy="1043"/>
          </a:xfrm>
        </p:grpSpPr>
        <p:sp>
          <p:nvSpPr>
            <p:cNvPr id="7224" name="Rectangle 161">
              <a:extLst>
                <a:ext uri="{FF2B5EF4-FFF2-40B4-BE49-F238E27FC236}">
                  <a16:creationId xmlns:a16="http://schemas.microsoft.com/office/drawing/2014/main" id="{0F3E5110-76DC-E683-C4C5-578FCFE3DC43}"/>
                </a:ext>
              </a:extLst>
            </p:cNvPr>
            <p:cNvSpPr>
              <a:spLocks noChangeArrowheads="1"/>
            </p:cNvSpPr>
            <p:nvPr/>
          </p:nvSpPr>
          <p:spPr bwMode="auto">
            <a:xfrm>
              <a:off x="2064"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25" name="Group 162">
              <a:extLst>
                <a:ext uri="{FF2B5EF4-FFF2-40B4-BE49-F238E27FC236}">
                  <a16:creationId xmlns:a16="http://schemas.microsoft.com/office/drawing/2014/main" id="{7006901F-20AA-F8BF-7304-9AC353028166}"/>
                </a:ext>
              </a:extLst>
            </p:cNvPr>
            <p:cNvGrpSpPr>
              <a:grpSpLocks/>
            </p:cNvGrpSpPr>
            <p:nvPr/>
          </p:nvGrpSpPr>
          <p:grpSpPr bwMode="auto">
            <a:xfrm>
              <a:off x="2381" y="3158"/>
              <a:ext cx="833" cy="786"/>
              <a:chOff x="476" y="3249"/>
              <a:chExt cx="680" cy="680"/>
            </a:xfrm>
          </p:grpSpPr>
          <p:pic>
            <p:nvPicPr>
              <p:cNvPr id="7226" name="Picture 163" descr="knop1">
                <a:extLst>
                  <a:ext uri="{FF2B5EF4-FFF2-40B4-BE49-F238E27FC236}">
                    <a16:creationId xmlns:a16="http://schemas.microsoft.com/office/drawing/2014/main" id="{8135E883-6EDB-BEDB-203D-AC51A15701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27" name="Text Box 164">
                <a:extLst>
                  <a:ext uri="{FF2B5EF4-FFF2-40B4-BE49-F238E27FC236}">
                    <a16:creationId xmlns:a16="http://schemas.microsoft.com/office/drawing/2014/main" id="{B5CEA13C-5CA4-6178-0690-5266D37BA207}"/>
                  </a:ext>
                </a:extLst>
              </p:cNvPr>
              <p:cNvSpPr txBox="1">
                <a:spLocks noChangeArrowheads="1"/>
              </p:cNvSpPr>
              <p:nvPr/>
            </p:nvSpPr>
            <p:spPr bwMode="auto">
              <a:xfrm>
                <a:off x="657" y="3430"/>
                <a:ext cx="242"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5</a:t>
                </a:r>
              </a:p>
            </p:txBody>
          </p:sp>
        </p:grpSp>
      </p:grpSp>
      <p:grpSp>
        <p:nvGrpSpPr>
          <p:cNvPr id="15" name="Group 165">
            <a:extLst>
              <a:ext uri="{FF2B5EF4-FFF2-40B4-BE49-F238E27FC236}">
                <a16:creationId xmlns:a16="http://schemas.microsoft.com/office/drawing/2014/main" id="{1A2100F2-B254-2A5A-D194-FA865F501B17}"/>
              </a:ext>
            </a:extLst>
          </p:cNvPr>
          <p:cNvGrpSpPr>
            <a:grpSpLocks/>
          </p:cNvGrpSpPr>
          <p:nvPr/>
        </p:nvGrpSpPr>
        <p:grpSpPr bwMode="auto">
          <a:xfrm>
            <a:off x="6248400" y="3109913"/>
            <a:ext cx="2374900" cy="1728787"/>
            <a:chOff x="3560" y="1933"/>
            <a:chExt cx="1451" cy="1043"/>
          </a:xfrm>
        </p:grpSpPr>
        <p:sp>
          <p:nvSpPr>
            <p:cNvPr id="7220" name="Rectangle 166">
              <a:extLst>
                <a:ext uri="{FF2B5EF4-FFF2-40B4-BE49-F238E27FC236}">
                  <a16:creationId xmlns:a16="http://schemas.microsoft.com/office/drawing/2014/main" id="{87548F88-DFE3-E076-1E28-36E527AED79B}"/>
                </a:ext>
              </a:extLst>
            </p:cNvPr>
            <p:cNvSpPr>
              <a:spLocks noChangeArrowheads="1"/>
            </p:cNvSpPr>
            <p:nvPr/>
          </p:nvSpPr>
          <p:spPr bwMode="auto">
            <a:xfrm>
              <a:off x="3560" y="1933"/>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21" name="Group 167">
              <a:extLst>
                <a:ext uri="{FF2B5EF4-FFF2-40B4-BE49-F238E27FC236}">
                  <a16:creationId xmlns:a16="http://schemas.microsoft.com/office/drawing/2014/main" id="{8727D408-712F-B376-6D1A-31B9B50AF8E4}"/>
                </a:ext>
              </a:extLst>
            </p:cNvPr>
            <p:cNvGrpSpPr>
              <a:grpSpLocks/>
            </p:cNvGrpSpPr>
            <p:nvPr/>
          </p:nvGrpSpPr>
          <p:grpSpPr bwMode="auto">
            <a:xfrm>
              <a:off x="3878" y="2069"/>
              <a:ext cx="833" cy="787"/>
              <a:chOff x="476" y="3249"/>
              <a:chExt cx="680" cy="680"/>
            </a:xfrm>
          </p:grpSpPr>
          <p:pic>
            <p:nvPicPr>
              <p:cNvPr id="7222" name="Picture 168" descr="knop1">
                <a:extLst>
                  <a:ext uri="{FF2B5EF4-FFF2-40B4-BE49-F238E27FC236}">
                    <a16:creationId xmlns:a16="http://schemas.microsoft.com/office/drawing/2014/main" id="{1691E5DA-F0B6-ABB9-9643-F60E6D6C9F4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23" name="Text Box 169">
                <a:extLst>
                  <a:ext uri="{FF2B5EF4-FFF2-40B4-BE49-F238E27FC236}">
                    <a16:creationId xmlns:a16="http://schemas.microsoft.com/office/drawing/2014/main" id="{7885720A-7BC3-B84C-F21B-8494EA8CE941}"/>
                  </a:ext>
                </a:extLst>
              </p:cNvPr>
              <p:cNvSpPr txBox="1">
                <a:spLocks noChangeArrowheads="1"/>
              </p:cNvSpPr>
              <p:nvPr/>
            </p:nvSpPr>
            <p:spPr bwMode="auto">
              <a:xfrm>
                <a:off x="657" y="3430"/>
                <a:ext cx="24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4</a:t>
                </a:r>
              </a:p>
            </p:txBody>
          </p:sp>
        </p:grpSp>
      </p:grpSp>
      <p:grpSp>
        <p:nvGrpSpPr>
          <p:cNvPr id="17" name="Group 170">
            <a:extLst>
              <a:ext uri="{FF2B5EF4-FFF2-40B4-BE49-F238E27FC236}">
                <a16:creationId xmlns:a16="http://schemas.microsoft.com/office/drawing/2014/main" id="{D3C9E21C-DDEA-B2AB-3CE8-104988DCA223}"/>
              </a:ext>
            </a:extLst>
          </p:cNvPr>
          <p:cNvGrpSpPr>
            <a:grpSpLocks/>
          </p:cNvGrpSpPr>
          <p:nvPr/>
        </p:nvGrpSpPr>
        <p:grpSpPr bwMode="auto">
          <a:xfrm>
            <a:off x="6257925" y="4811713"/>
            <a:ext cx="2374900" cy="1655762"/>
            <a:chOff x="3560" y="3022"/>
            <a:chExt cx="1451" cy="1043"/>
          </a:xfrm>
        </p:grpSpPr>
        <p:sp>
          <p:nvSpPr>
            <p:cNvPr id="7216" name="Rectangle 171">
              <a:extLst>
                <a:ext uri="{FF2B5EF4-FFF2-40B4-BE49-F238E27FC236}">
                  <a16:creationId xmlns:a16="http://schemas.microsoft.com/office/drawing/2014/main" id="{1D194D8E-2353-DC69-843D-C0B9108173B6}"/>
                </a:ext>
              </a:extLst>
            </p:cNvPr>
            <p:cNvSpPr>
              <a:spLocks noChangeArrowheads="1"/>
            </p:cNvSpPr>
            <p:nvPr/>
          </p:nvSpPr>
          <p:spPr bwMode="auto">
            <a:xfrm>
              <a:off x="3560"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17" name="Group 172">
              <a:extLst>
                <a:ext uri="{FF2B5EF4-FFF2-40B4-BE49-F238E27FC236}">
                  <a16:creationId xmlns:a16="http://schemas.microsoft.com/office/drawing/2014/main" id="{D93A5AA2-A924-04EF-CB1B-D9B2CEE4EED2}"/>
                </a:ext>
              </a:extLst>
            </p:cNvPr>
            <p:cNvGrpSpPr>
              <a:grpSpLocks/>
            </p:cNvGrpSpPr>
            <p:nvPr/>
          </p:nvGrpSpPr>
          <p:grpSpPr bwMode="auto">
            <a:xfrm>
              <a:off x="3878" y="3158"/>
              <a:ext cx="833" cy="787"/>
              <a:chOff x="476" y="3249"/>
              <a:chExt cx="680" cy="680"/>
            </a:xfrm>
          </p:grpSpPr>
          <p:pic>
            <p:nvPicPr>
              <p:cNvPr id="7218" name="Picture 173" descr="knop1">
                <a:extLst>
                  <a:ext uri="{FF2B5EF4-FFF2-40B4-BE49-F238E27FC236}">
                    <a16:creationId xmlns:a16="http://schemas.microsoft.com/office/drawing/2014/main" id="{7062EB05-23CA-B8CF-75D3-AB0951F53A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19" name="Text Box 174">
                <a:extLst>
                  <a:ext uri="{FF2B5EF4-FFF2-40B4-BE49-F238E27FC236}">
                    <a16:creationId xmlns:a16="http://schemas.microsoft.com/office/drawing/2014/main" id="{B9ABE027-F93C-5E6C-9F2B-C171FFA8D067}"/>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6</a:t>
                </a:r>
              </a:p>
            </p:txBody>
          </p:sp>
        </p:grpSp>
      </p:grpSp>
      <p:grpSp>
        <p:nvGrpSpPr>
          <p:cNvPr id="19" name="Group 175">
            <a:extLst>
              <a:ext uri="{FF2B5EF4-FFF2-40B4-BE49-F238E27FC236}">
                <a16:creationId xmlns:a16="http://schemas.microsoft.com/office/drawing/2014/main" id="{E72EC86D-9905-17DB-DA3C-AFB7E0F63A5A}"/>
              </a:ext>
            </a:extLst>
          </p:cNvPr>
          <p:cNvGrpSpPr>
            <a:grpSpLocks/>
          </p:cNvGrpSpPr>
          <p:nvPr/>
        </p:nvGrpSpPr>
        <p:grpSpPr bwMode="auto">
          <a:xfrm>
            <a:off x="6248400" y="1524000"/>
            <a:ext cx="2374900" cy="1655763"/>
            <a:chOff x="3560" y="845"/>
            <a:chExt cx="1451" cy="1043"/>
          </a:xfrm>
        </p:grpSpPr>
        <p:sp>
          <p:nvSpPr>
            <p:cNvPr id="7212" name="Rectangle 176">
              <a:extLst>
                <a:ext uri="{FF2B5EF4-FFF2-40B4-BE49-F238E27FC236}">
                  <a16:creationId xmlns:a16="http://schemas.microsoft.com/office/drawing/2014/main" id="{FDACE3DE-7855-C9B9-4D0F-A49FDD963D42}"/>
                </a:ext>
              </a:extLst>
            </p:cNvPr>
            <p:cNvSpPr>
              <a:spLocks noChangeArrowheads="1"/>
            </p:cNvSpPr>
            <p:nvPr/>
          </p:nvSpPr>
          <p:spPr bwMode="auto">
            <a:xfrm>
              <a:off x="3560" y="845"/>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13" name="Group 177">
              <a:extLst>
                <a:ext uri="{FF2B5EF4-FFF2-40B4-BE49-F238E27FC236}">
                  <a16:creationId xmlns:a16="http://schemas.microsoft.com/office/drawing/2014/main" id="{6B76AC04-9572-11A3-6B30-5F95AA1D6B60}"/>
                </a:ext>
              </a:extLst>
            </p:cNvPr>
            <p:cNvGrpSpPr>
              <a:grpSpLocks/>
            </p:cNvGrpSpPr>
            <p:nvPr/>
          </p:nvGrpSpPr>
          <p:grpSpPr bwMode="auto">
            <a:xfrm>
              <a:off x="3878" y="981"/>
              <a:ext cx="833" cy="787"/>
              <a:chOff x="476" y="3249"/>
              <a:chExt cx="680" cy="680"/>
            </a:xfrm>
          </p:grpSpPr>
          <p:pic>
            <p:nvPicPr>
              <p:cNvPr id="7214" name="Picture 178" descr="knop1">
                <a:extLst>
                  <a:ext uri="{FF2B5EF4-FFF2-40B4-BE49-F238E27FC236}">
                    <a16:creationId xmlns:a16="http://schemas.microsoft.com/office/drawing/2014/main" id="{BAAD50AC-D193-E75F-438D-26D44437DBD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15" name="Text Box 179">
                <a:extLst>
                  <a:ext uri="{FF2B5EF4-FFF2-40B4-BE49-F238E27FC236}">
                    <a16:creationId xmlns:a16="http://schemas.microsoft.com/office/drawing/2014/main" id="{AED92A3B-31FE-E27C-F723-5F9EEE98CC8B}"/>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2</a:t>
                </a:r>
              </a:p>
            </p:txBody>
          </p:sp>
        </p:grpSp>
      </p:grpSp>
      <p:grpSp>
        <p:nvGrpSpPr>
          <p:cNvPr id="21" name="Group 180">
            <a:extLst>
              <a:ext uri="{FF2B5EF4-FFF2-40B4-BE49-F238E27FC236}">
                <a16:creationId xmlns:a16="http://schemas.microsoft.com/office/drawing/2014/main" id="{4EF19594-C288-EE27-0242-2588D100B654}"/>
              </a:ext>
            </a:extLst>
          </p:cNvPr>
          <p:cNvGrpSpPr>
            <a:grpSpLocks/>
          </p:cNvGrpSpPr>
          <p:nvPr/>
        </p:nvGrpSpPr>
        <p:grpSpPr bwMode="auto">
          <a:xfrm>
            <a:off x="3962400" y="3143250"/>
            <a:ext cx="2374900" cy="1727200"/>
            <a:chOff x="2517" y="1842"/>
            <a:chExt cx="1451" cy="1134"/>
          </a:xfrm>
        </p:grpSpPr>
        <p:sp>
          <p:nvSpPr>
            <p:cNvPr id="7208" name="Rectangle 181">
              <a:extLst>
                <a:ext uri="{FF2B5EF4-FFF2-40B4-BE49-F238E27FC236}">
                  <a16:creationId xmlns:a16="http://schemas.microsoft.com/office/drawing/2014/main" id="{DE608FAF-8E75-DBD2-EE60-9128B08E4F37}"/>
                </a:ext>
              </a:extLst>
            </p:cNvPr>
            <p:cNvSpPr>
              <a:spLocks noChangeArrowheads="1"/>
            </p:cNvSpPr>
            <p:nvPr/>
          </p:nvSpPr>
          <p:spPr bwMode="auto">
            <a:xfrm>
              <a:off x="2517" y="1842"/>
              <a:ext cx="1451" cy="113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09" name="Group 182">
              <a:extLst>
                <a:ext uri="{FF2B5EF4-FFF2-40B4-BE49-F238E27FC236}">
                  <a16:creationId xmlns:a16="http://schemas.microsoft.com/office/drawing/2014/main" id="{997E25AC-0A10-1DC6-7C5B-DB7375BCD9E4}"/>
                </a:ext>
              </a:extLst>
            </p:cNvPr>
            <p:cNvGrpSpPr>
              <a:grpSpLocks/>
            </p:cNvGrpSpPr>
            <p:nvPr/>
          </p:nvGrpSpPr>
          <p:grpSpPr bwMode="auto">
            <a:xfrm>
              <a:off x="2834" y="1990"/>
              <a:ext cx="833" cy="805"/>
              <a:chOff x="476" y="3249"/>
              <a:chExt cx="680" cy="680"/>
            </a:xfrm>
          </p:grpSpPr>
          <p:pic>
            <p:nvPicPr>
              <p:cNvPr id="7210" name="Picture 183" descr="knop1">
                <a:extLst>
                  <a:ext uri="{FF2B5EF4-FFF2-40B4-BE49-F238E27FC236}">
                    <a16:creationId xmlns:a16="http://schemas.microsoft.com/office/drawing/2014/main" id="{EF8D6258-9181-9E04-BB47-655FF7F3F0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11" name="Text Box 184">
                <a:extLst>
                  <a:ext uri="{FF2B5EF4-FFF2-40B4-BE49-F238E27FC236}">
                    <a16:creationId xmlns:a16="http://schemas.microsoft.com/office/drawing/2014/main" id="{18665479-98AF-8A3E-FBAF-A3C0E4C7DA6D}"/>
                  </a:ext>
                </a:extLst>
              </p:cNvPr>
              <p:cNvSpPr txBox="1">
                <a:spLocks noChangeArrowheads="1"/>
              </p:cNvSpPr>
              <p:nvPr/>
            </p:nvSpPr>
            <p:spPr bwMode="auto">
              <a:xfrm>
                <a:off x="657" y="3430"/>
                <a:ext cx="2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3</a:t>
                </a:r>
              </a:p>
            </p:txBody>
          </p:sp>
        </p:grpSp>
      </p:grpSp>
      <p:grpSp>
        <p:nvGrpSpPr>
          <p:cNvPr id="23" name="Group 185">
            <a:extLst>
              <a:ext uri="{FF2B5EF4-FFF2-40B4-BE49-F238E27FC236}">
                <a16:creationId xmlns:a16="http://schemas.microsoft.com/office/drawing/2014/main" id="{39271902-2775-2E1C-B110-770E6279798B}"/>
              </a:ext>
            </a:extLst>
          </p:cNvPr>
          <p:cNvGrpSpPr>
            <a:grpSpLocks/>
          </p:cNvGrpSpPr>
          <p:nvPr/>
        </p:nvGrpSpPr>
        <p:grpSpPr bwMode="auto">
          <a:xfrm>
            <a:off x="3949700" y="1544638"/>
            <a:ext cx="2755900" cy="1655762"/>
            <a:chOff x="2392" y="829"/>
            <a:chExt cx="1736" cy="1043"/>
          </a:xfrm>
        </p:grpSpPr>
        <p:sp>
          <p:nvSpPr>
            <p:cNvPr id="7204" name="Rectangle 186">
              <a:extLst>
                <a:ext uri="{FF2B5EF4-FFF2-40B4-BE49-F238E27FC236}">
                  <a16:creationId xmlns:a16="http://schemas.microsoft.com/office/drawing/2014/main" id="{8ED6C16C-BBEE-D811-1FE3-0441FF87D879}"/>
                </a:ext>
              </a:extLst>
            </p:cNvPr>
            <p:cNvSpPr>
              <a:spLocks noChangeArrowheads="1"/>
            </p:cNvSpPr>
            <p:nvPr/>
          </p:nvSpPr>
          <p:spPr bwMode="auto">
            <a:xfrm>
              <a:off x="2392" y="829"/>
              <a:ext cx="1736"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7205" name="Group 187">
              <a:extLst>
                <a:ext uri="{FF2B5EF4-FFF2-40B4-BE49-F238E27FC236}">
                  <a16:creationId xmlns:a16="http://schemas.microsoft.com/office/drawing/2014/main" id="{507E14F6-C1B4-6B84-34E1-9458913063EB}"/>
                </a:ext>
              </a:extLst>
            </p:cNvPr>
            <p:cNvGrpSpPr>
              <a:grpSpLocks/>
            </p:cNvGrpSpPr>
            <p:nvPr/>
          </p:nvGrpSpPr>
          <p:grpSpPr bwMode="auto">
            <a:xfrm>
              <a:off x="2719" y="965"/>
              <a:ext cx="859" cy="787"/>
              <a:chOff x="476" y="3249"/>
              <a:chExt cx="680" cy="680"/>
            </a:xfrm>
          </p:grpSpPr>
          <p:pic>
            <p:nvPicPr>
              <p:cNvPr id="7206" name="Picture 188" descr="knop1">
                <a:extLst>
                  <a:ext uri="{FF2B5EF4-FFF2-40B4-BE49-F238E27FC236}">
                    <a16:creationId xmlns:a16="http://schemas.microsoft.com/office/drawing/2014/main" id="{1A6AE785-DA05-9DEC-9B8C-DE58E3F5E85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7" name="Text Box 189">
                <a:extLst>
                  <a:ext uri="{FF2B5EF4-FFF2-40B4-BE49-F238E27FC236}">
                    <a16:creationId xmlns:a16="http://schemas.microsoft.com/office/drawing/2014/main" id="{70CDEEF6-4F11-EE8C-B931-4116CFF18351}"/>
                  </a:ext>
                </a:extLst>
              </p:cNvPr>
              <p:cNvSpPr txBox="1">
                <a:spLocks noChangeArrowheads="1"/>
              </p:cNvSpPr>
              <p:nvPr/>
            </p:nvSpPr>
            <p:spPr bwMode="auto">
              <a:xfrm>
                <a:off x="657" y="3430"/>
                <a:ext cx="24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1</a:t>
                </a:r>
              </a:p>
            </p:txBody>
          </p:sp>
        </p:grpSp>
      </p:grpSp>
      <p:pic>
        <p:nvPicPr>
          <p:cNvPr id="7277" name="Afbeelding 14" descr="begin.png">
            <a:hlinkClick r:id="rId7" action="ppaction://hlinksldjump"/>
            <a:extLst>
              <a:ext uri="{FF2B5EF4-FFF2-40B4-BE49-F238E27FC236}">
                <a16:creationId xmlns:a16="http://schemas.microsoft.com/office/drawing/2014/main" id="{D098A989-4845-D1DC-C844-1F2518526AF0}"/>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8" name="Afbeelding 15" descr="vorige.png">
            <a:hlinkClick r:id="" action="ppaction://hlinkshowjump?jump=previousslide"/>
            <a:extLst>
              <a:ext uri="{FF2B5EF4-FFF2-40B4-BE49-F238E27FC236}">
                <a16:creationId xmlns:a16="http://schemas.microsoft.com/office/drawing/2014/main" id="{E82B6110-C0D5-7952-5D34-04CA11F5BDAD}"/>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9" name="Afbeelding 16" descr="volgende.png">
            <a:hlinkClick r:id="" action="ppaction://hlinkshowjump?jump=nextslide"/>
            <a:extLst>
              <a:ext uri="{FF2B5EF4-FFF2-40B4-BE49-F238E27FC236}">
                <a16:creationId xmlns:a16="http://schemas.microsoft.com/office/drawing/2014/main" id="{29B17667-C8B3-41C0-426A-EE7EA60BAC77}"/>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80" name="Afbeelding 17" descr="einde.png">
            <a:hlinkClick r:id="rId11" action="ppaction://hlinksldjump"/>
            <a:extLst>
              <a:ext uri="{FF2B5EF4-FFF2-40B4-BE49-F238E27FC236}">
                <a16:creationId xmlns:a16="http://schemas.microsoft.com/office/drawing/2014/main" id="{AF18EFBB-CC8F-2BFF-7AD0-43A2D06313D0}"/>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xit" presetSubtype="0" fill="hold" nodeType="withEffect">
                                  <p:stCondLst>
                                    <p:cond delay="0"/>
                                  </p:stCondLst>
                                  <p:childTnLst>
                                    <p:set>
                                      <p:cBhvr>
                                        <p:cTn id="6" dur="1" fill="hold">
                                          <p:stCondLst>
                                            <p:cond delay="0"/>
                                          </p:stCondLst>
                                        </p:cTn>
                                        <p:tgtEl>
                                          <p:spTgt spid="12"/>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6350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1" presetClass="exit" presetSubtype="0" fill="hold" nodeType="clickEffect">
                                  <p:stCondLst>
                                    <p:cond delay="0"/>
                                  </p:stCondLst>
                                  <p:childTnLst>
                                    <p:set>
                                      <p:cBhvr>
                                        <p:cTn id="13" dur="1" fill="hold">
                                          <p:stCondLst>
                                            <p:cond delay="0"/>
                                          </p:stCondLst>
                                        </p:cTn>
                                        <p:tgtEl>
                                          <p:spTgt spid="10"/>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6350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3595"/>
                                        </p:tgtEl>
                                        <p:attrNameLst>
                                          <p:attrName>style.visibility</p:attrName>
                                        </p:attrNameLst>
                                      </p:cBhvr>
                                      <p:to>
                                        <p:strVal val="visible"/>
                                      </p:to>
                                    </p:set>
                                  </p:childTnLst>
                                </p:cTn>
                              </p:par>
                              <p:par>
                                <p:cTn id="18" presetID="1" presetClass="exit" presetSubtype="0" fill="hold" grpId="1" nodeType="withEffect">
                                  <p:stCondLst>
                                    <p:cond delay="3000"/>
                                  </p:stCondLst>
                                  <p:childTnLst>
                                    <p:set>
                                      <p:cBhvr>
                                        <p:cTn id="19" dur="1" fill="hold">
                                          <p:stCondLst>
                                            <p:cond delay="0"/>
                                          </p:stCondLst>
                                        </p:cTn>
                                        <p:tgtEl>
                                          <p:spTgt spid="63595"/>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0" restart="whenNotActive" fill="hold" evtFilter="cancelBubble" nodeType="interactiveSeq">
                <p:stCondLst>
                  <p:cond evt="onClick" delay="0">
                    <p:tgtEl>
                      <p:spTgt spid="15"/>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5"/>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27" restart="whenNotActive" fill="hold" evtFilter="cancelBubble" nodeType="interactiveSeq">
                <p:stCondLst>
                  <p:cond evt="onClick" delay="0">
                    <p:tgtEl>
                      <p:spTgt spid="13"/>
                    </p:tgtEl>
                  </p:cond>
                </p:stCondLst>
                <p:endSync evt="end" delay="0">
                  <p:rtn val="all"/>
                </p:endSync>
                <p:childTnLst>
                  <p:par>
                    <p:cTn id="28" fill="hold" nodeType="clickPar">
                      <p:stCondLst>
                        <p:cond delay="0"/>
                      </p:stCondLst>
                      <p:childTnLst>
                        <p:par>
                          <p:cTn id="29" fill="hold" nodeType="withGroup">
                            <p:stCondLst>
                              <p:cond delay="0"/>
                            </p:stCondLst>
                            <p:childTnLst>
                              <p:par>
                                <p:cTn id="30" presetID="1" presetClass="exit" presetSubtype="0" fill="hold" nodeType="clickEffect">
                                  <p:stCondLst>
                                    <p:cond delay="0"/>
                                  </p:stCondLst>
                                  <p:childTnLst>
                                    <p:set>
                                      <p:cBhvr>
                                        <p:cTn id="31" dur="1" fill="hold">
                                          <p:stCondLst>
                                            <p:cond delay="0"/>
                                          </p:stCondLst>
                                        </p:cTn>
                                        <p:tgtEl>
                                          <p:spTgt spid="13"/>
                                        </p:tgtEl>
                                        <p:attrNameLst>
                                          <p:attrName>style.visibility</p:attrName>
                                        </p:attrNameLst>
                                      </p:cBhvr>
                                      <p:to>
                                        <p:strVal val="hidden"/>
                                      </p:to>
                                    </p:set>
                                  </p:childTnLst>
                                </p:cTn>
                              </p:par>
                              <p:par>
                                <p:cTn id="32" presetID="1"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4" restart="whenNotActive" fill="hold" evtFilter="cancelBubble" nodeType="interactiveSeq">
                <p:stCondLst>
                  <p:cond evt="onClick" delay="0">
                    <p:tgtEl>
                      <p:spTgt spid="17"/>
                    </p:tgtEl>
                  </p:cond>
                </p:stCondLst>
                <p:endSync evt="end" delay="0">
                  <p:rtn val="all"/>
                </p:endSync>
                <p:childTnLst>
                  <p:par>
                    <p:cTn id="35" fill="hold" nodeType="clickPar">
                      <p:stCondLst>
                        <p:cond delay="0"/>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41" restart="whenNotActive" fill="hold" evtFilter="cancelBubble" nodeType="interactiveSeq">
                <p:stCondLst>
                  <p:cond evt="onClick" delay="0">
                    <p:tgtEl>
                      <p:spTgt spid="19"/>
                    </p:tgtEl>
                  </p:cond>
                </p:stCondLst>
                <p:endSync evt="end" delay="0">
                  <p:rtn val="all"/>
                </p:endSync>
                <p:childTnLst>
                  <p:par>
                    <p:cTn id="42" fill="hold" nodeType="clickPar">
                      <p:stCondLst>
                        <p:cond delay="0"/>
                      </p:stCondLst>
                      <p:childTnLst>
                        <p:par>
                          <p:cTn id="43" fill="hold" nodeType="withGroup">
                            <p:stCondLst>
                              <p:cond delay="0"/>
                            </p:stCondLst>
                            <p:childTnLst>
                              <p:par>
                                <p:cTn id="44" presetID="1" presetClass="exit" presetSubtype="0" fill="hold" nodeType="clickEffect">
                                  <p:stCondLst>
                                    <p:cond delay="0"/>
                                  </p:stCondLst>
                                  <p:childTnLst>
                                    <p:set>
                                      <p:cBhvr>
                                        <p:cTn id="45" dur="1" fill="hold">
                                          <p:stCondLst>
                                            <p:cond delay="0"/>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46" restart="whenNotActive" fill="hold" evtFilter="cancelBubble" nodeType="interactiveSeq">
                <p:stCondLst>
                  <p:cond evt="onClick" delay="0">
                    <p:tgtEl>
                      <p:spTgt spid="21"/>
                    </p:tgtEl>
                  </p:cond>
                </p:stCondLst>
                <p:endSync evt="end" delay="0">
                  <p:rtn val="all"/>
                </p:endSync>
                <p:childTnLst>
                  <p:par>
                    <p:cTn id="47" fill="hold" nodeType="clickPar">
                      <p:stCondLst>
                        <p:cond delay="0"/>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21"/>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53" restart="whenNotActive" fill="hold" evtFilter="cancelBubble" nodeType="interactiveSeq">
                <p:stCondLst>
                  <p:cond evt="onClick" delay="0">
                    <p:tgtEl>
                      <p:spTgt spid="23"/>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xit" presetSubtype="0" fill="hold" nodeType="clickEffect">
                                  <p:stCondLst>
                                    <p:cond delay="0"/>
                                  </p:stCondLst>
                                  <p:childTnLst>
                                    <p:set>
                                      <p:cBhvr>
                                        <p:cTn id="57" dur="1" fill="hold">
                                          <p:stCondLst>
                                            <p:cond delay="0"/>
                                          </p:stCondLst>
                                        </p:cTn>
                                        <p:tgtEl>
                                          <p:spTgt spid="23"/>
                                        </p:tgtEl>
                                        <p:attrNameLst>
                                          <p:attrName>style.visibility</p:attrName>
                                        </p:attrNameLst>
                                      </p:cBhvr>
                                      <p:to>
                                        <p:strVal val="hidden"/>
                                      </p:to>
                                    </p:set>
                                  </p:childTnLst>
                                </p:cTn>
                              </p:par>
                              <p:par>
                                <p:cTn id="58" presetID="1" presetClass="entr" presetSubtype="0" fill="hold"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60" restart="whenNotActive" fill="hold" evtFilter="cancelBubble" nodeType="interactiveSeq">
                <p:stCondLst>
                  <p:cond evt="onClick" delay="0">
                    <p:tgtEl>
                      <p:spTgt spid="7"/>
                    </p:tgtEl>
                  </p:cond>
                </p:stCondLst>
                <p:endSync evt="end" delay="0">
                  <p:rtn val="all"/>
                </p:endSync>
                <p:childTnLst>
                  <p:par>
                    <p:cTn id="61" fill="hold" nodeType="clickPar">
                      <p:stCondLst>
                        <p:cond delay="0"/>
                      </p:stCondLst>
                      <p:childTnLst>
                        <p:par>
                          <p:cTn id="62" fill="hold" nodeType="withGroup">
                            <p:stCondLst>
                              <p:cond delay="0"/>
                            </p:stCondLst>
                            <p:childTnLst>
                              <p:par>
                                <p:cTn id="63" presetID="1" presetClass="exit" presetSubtype="0" fill="hold" nodeType="clickEffect">
                                  <p:stCondLst>
                                    <p:cond delay="0"/>
                                  </p:stCondLst>
                                  <p:childTnLst>
                                    <p:set>
                                      <p:cBhvr>
                                        <p:cTn id="64" dur="1" fill="hold">
                                          <p:stCondLst>
                                            <p:cond delay="0"/>
                                          </p:stCondLst>
                                        </p:cTn>
                                        <p:tgtEl>
                                          <p:spTgt spid="7"/>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63491"/>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67" restart="whenNotActive" fill="hold" evtFilter="cancelBubble" nodeType="interactiveSeq">
                <p:stCondLst>
                  <p:cond evt="onClick" delay="0">
                    <p:tgtEl>
                      <p:spTgt spid="8"/>
                    </p:tgtEl>
                  </p:cond>
                </p:stCondLst>
                <p:endSync evt="end" delay="0">
                  <p:rtn val="all"/>
                </p:endSync>
                <p:childTnLst>
                  <p:par>
                    <p:cTn id="68" fill="hold" nodeType="clickPar">
                      <p:stCondLst>
                        <p:cond delay="0"/>
                      </p:stCondLst>
                      <p:childTnLst>
                        <p:par>
                          <p:cTn id="69" fill="hold" nodeType="withGroup">
                            <p:stCondLst>
                              <p:cond delay="0"/>
                            </p:stCondLst>
                            <p:childTnLst>
                              <p:par>
                                <p:cTn id="70" presetID="1" presetClass="exit" presetSubtype="0" fill="hold" nodeType="clickEffect">
                                  <p:stCondLst>
                                    <p:cond delay="0"/>
                                  </p:stCondLst>
                                  <p:childTnLst>
                                    <p:set>
                                      <p:cBhvr>
                                        <p:cTn id="71" dur="1" fill="hold">
                                          <p:stCondLst>
                                            <p:cond delay="0"/>
                                          </p:stCondLst>
                                        </p:cTn>
                                        <p:tgtEl>
                                          <p:spTgt spid="8"/>
                                        </p:tgtEl>
                                        <p:attrNameLst>
                                          <p:attrName>style.visibility</p:attrName>
                                        </p:attrNameLst>
                                      </p:cBhvr>
                                      <p:to>
                                        <p:strVal val="hidden"/>
                                      </p:to>
                                    </p:set>
                                  </p:childTnLst>
                                </p:cTn>
                              </p:par>
                              <p:par>
                                <p:cTn id="72" presetID="1" presetClass="entr" presetSubtype="0" fill="hold" grpId="0" nodeType="withEffect">
                                  <p:stCondLst>
                                    <p:cond delay="0"/>
                                  </p:stCondLst>
                                  <p:childTnLst>
                                    <p:set>
                                      <p:cBhvr>
                                        <p:cTn id="73" dur="1" fill="hold">
                                          <p:stCondLst>
                                            <p:cond delay="0"/>
                                          </p:stCondLst>
                                        </p:cTn>
                                        <p:tgtEl>
                                          <p:spTgt spid="6349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63593"/>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63592"/>
                                        </p:tgtEl>
                                        <p:attrNameLst>
                                          <p:attrName>style.visibility</p:attrName>
                                        </p:attrNameLst>
                                      </p:cBhvr>
                                      <p:to>
                                        <p:strVal val="visible"/>
                                      </p:to>
                                    </p:set>
                                  </p:childTnLst>
                                </p:cTn>
                              </p:par>
                            </p:childTnLst>
                          </p:cTn>
                        </p:par>
                        <p:par>
                          <p:cTn id="78" fill="hold" nodeType="afterGroup">
                            <p:stCondLst>
                              <p:cond delay="0"/>
                            </p:stCondLst>
                            <p:childTnLst>
                              <p:par>
                                <p:cTn id="79" presetID="1" presetClass="exit" presetSubtype="0" fill="hold" grpId="1" nodeType="afterEffect">
                                  <p:stCondLst>
                                    <p:cond delay="3000"/>
                                  </p:stCondLst>
                                  <p:childTnLst>
                                    <p:set>
                                      <p:cBhvr>
                                        <p:cTn id="80" dur="1" fill="hold">
                                          <p:stCondLst>
                                            <p:cond delay="0"/>
                                          </p:stCondLst>
                                        </p:cTn>
                                        <p:tgtEl>
                                          <p:spTgt spid="63593"/>
                                        </p:tgtEl>
                                        <p:attrNameLst>
                                          <p:attrName>style.visibility</p:attrName>
                                        </p:attrNameLst>
                                      </p:cBhvr>
                                      <p:to>
                                        <p:strVal val="hidden"/>
                                      </p:to>
                                    </p:set>
                                  </p:childTnLst>
                                </p:cTn>
                              </p:par>
                              <p:par>
                                <p:cTn id="81" presetID="1" presetClass="exit" presetSubtype="0" fill="hold" grpId="1" nodeType="withEffect">
                                  <p:stCondLst>
                                    <p:cond delay="3000"/>
                                  </p:stCondLst>
                                  <p:childTnLst>
                                    <p:set>
                                      <p:cBhvr>
                                        <p:cTn id="82" dur="1" fill="hold">
                                          <p:stCondLst>
                                            <p:cond delay="0"/>
                                          </p:stCondLst>
                                        </p:cTn>
                                        <p:tgtEl>
                                          <p:spTgt spid="63592"/>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3" restart="whenNotActive" fill="hold" evtFilter="cancelBubble" nodeType="interactiveSeq">
                <p:stCondLst>
                  <p:cond evt="onClick" delay="0">
                    <p:tgtEl>
                      <p:spTgt spid="9"/>
                    </p:tgtEl>
                  </p:cond>
                </p:stCondLst>
                <p:endSync evt="end" delay="0">
                  <p:rtn val="all"/>
                </p:endSync>
                <p:childTnLst>
                  <p:par>
                    <p:cTn id="84" fill="hold" nodeType="clickPar">
                      <p:stCondLst>
                        <p:cond delay="0"/>
                      </p:stCondLst>
                      <p:childTnLst>
                        <p:par>
                          <p:cTn id="85" fill="hold" nodeType="withGroup">
                            <p:stCondLst>
                              <p:cond delay="0"/>
                            </p:stCondLst>
                            <p:childTnLst>
                              <p:par>
                                <p:cTn id="86" presetID="1" presetClass="exit" presetSubtype="0" fill="hold" nodeType="clickEffect">
                                  <p:stCondLst>
                                    <p:cond delay="0"/>
                                  </p:stCondLst>
                                  <p:childTnLst>
                                    <p:set>
                                      <p:cBhvr>
                                        <p:cTn id="87" dur="1" fill="hold">
                                          <p:stCondLst>
                                            <p:cond delay="0"/>
                                          </p:stCondLst>
                                        </p:cTn>
                                        <p:tgtEl>
                                          <p:spTgt spid="9"/>
                                        </p:tgtEl>
                                        <p:attrNameLst>
                                          <p:attrName>style.visibility</p:attrName>
                                        </p:attrNameLst>
                                      </p:cBhvr>
                                      <p:to>
                                        <p:strVal val="hidden"/>
                                      </p:to>
                                    </p:set>
                                  </p:childTnLst>
                                </p:cTn>
                              </p:par>
                              <p:par>
                                <p:cTn id="88" presetID="1" presetClass="entr" presetSubtype="0" fill="hold" grpId="0" nodeType="withEffect">
                                  <p:stCondLst>
                                    <p:cond delay="0"/>
                                  </p:stCondLst>
                                  <p:childTnLst>
                                    <p:set>
                                      <p:cBhvr>
                                        <p:cTn id="89" dur="1" fill="hold">
                                          <p:stCondLst>
                                            <p:cond delay="0"/>
                                          </p:stCondLst>
                                        </p:cTn>
                                        <p:tgtEl>
                                          <p:spTgt spid="63502"/>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63594"/>
                                        </p:tgtEl>
                                        <p:attrNameLst>
                                          <p:attrName>style.visibility</p:attrName>
                                        </p:attrNameLst>
                                      </p:cBhvr>
                                      <p:to>
                                        <p:strVal val="visible"/>
                                      </p:to>
                                    </p:set>
                                  </p:childTnLst>
                                </p:cTn>
                              </p:par>
                            </p:childTnLst>
                          </p:cTn>
                        </p:par>
                        <p:par>
                          <p:cTn id="92" fill="hold" nodeType="afterGroup">
                            <p:stCondLst>
                              <p:cond delay="0"/>
                            </p:stCondLst>
                            <p:childTnLst>
                              <p:par>
                                <p:cTn id="93" presetID="1" presetClass="exit" presetSubtype="0" fill="hold" grpId="1" nodeType="afterEffect">
                                  <p:stCondLst>
                                    <p:cond delay="3000"/>
                                  </p:stCondLst>
                                  <p:childTnLst>
                                    <p:set>
                                      <p:cBhvr>
                                        <p:cTn id="94" dur="1" fill="hold">
                                          <p:stCondLst>
                                            <p:cond delay="0"/>
                                          </p:stCondLst>
                                        </p:cTn>
                                        <p:tgtEl>
                                          <p:spTgt spid="63594"/>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5" restart="whenNotActive" fill="hold" evtFilter="cancelBubble" nodeType="interactiveSeq">
                <p:stCondLst>
                  <p:cond evt="onClick" delay="0">
                    <p:tgtEl>
                      <p:spTgt spid="7281"/>
                    </p:tgtEl>
                  </p:cond>
                </p:stCondLst>
                <p:endSync evt="end" delay="0">
                  <p:rtn val="all"/>
                </p:endSync>
                <p:childTnLst>
                  <p:par>
                    <p:cTn id="96" fill="hold" nodeType="clickPar">
                      <p:stCondLst>
                        <p:cond delay="0"/>
                      </p:stCondLst>
                      <p:childTnLst>
                        <p:par>
                          <p:cTn id="97" fill="hold" nodeType="withGroup">
                            <p:stCondLst>
                              <p:cond delay="0"/>
                            </p:stCondLst>
                            <p:childTnLst>
                              <p:par>
                                <p:cTn id="98" presetID="1" presetClass="exit" presetSubtype="0" fill="hold" nodeType="clickEffect">
                                  <p:stCondLst>
                                    <p:cond delay="0"/>
                                  </p:stCondLst>
                                  <p:childTnLst>
                                    <p:set>
                                      <p:cBhvr>
                                        <p:cTn id="99" dur="1" fill="hold">
                                          <p:stCondLst>
                                            <p:cond delay="0"/>
                                          </p:stCondLst>
                                        </p:cTn>
                                        <p:tgtEl>
                                          <p:spTgt spid="7281"/>
                                        </p:tgtEl>
                                        <p:attrNameLst>
                                          <p:attrName>style.visibility</p:attrName>
                                        </p:attrNameLst>
                                      </p:cBhvr>
                                      <p:to>
                                        <p:strVal val="hidden"/>
                                      </p:to>
                                    </p:set>
                                  </p:childTnLst>
                                </p:cTn>
                              </p:par>
                              <p:par>
                                <p:cTn id="100" presetID="1" presetClass="entr" presetSubtype="0" fill="hold" grpId="0" nodeType="withEffect">
                                  <p:stCondLst>
                                    <p:cond delay="0"/>
                                  </p:stCondLst>
                                  <p:childTnLst>
                                    <p:set>
                                      <p:cBhvr>
                                        <p:cTn id="101" dur="1" fill="hold">
                                          <p:stCondLst>
                                            <p:cond delay="0"/>
                                          </p:stCondLst>
                                        </p:cTn>
                                        <p:tgtEl>
                                          <p:spTgt spid="63497"/>
                                        </p:tgtEl>
                                        <p:attrNameLst>
                                          <p:attrName>style.visibility</p:attrName>
                                        </p:attrNameLst>
                                      </p:cBhvr>
                                      <p:to>
                                        <p:strVal val="visible"/>
                                      </p:to>
                                    </p:set>
                                  </p:childTnLst>
                                </p:cTn>
                              </p:par>
                            </p:childTnLst>
                          </p:cTn>
                        </p:par>
                      </p:childTnLst>
                    </p:cTn>
                  </p:par>
                </p:childTnLst>
              </p:cTn>
              <p:nextCondLst>
                <p:cond evt="onClick" delay="0">
                  <p:tgtEl>
                    <p:spTgt spid="7281"/>
                  </p:tgtEl>
                </p:cond>
              </p:nextCondLst>
            </p:seq>
          </p:childTnLst>
        </p:cTn>
      </p:par>
    </p:tnLst>
    <p:bldLst>
      <p:bldP spid="63490" grpId="0"/>
      <p:bldP spid="63491" grpId="0" animBg="1"/>
      <p:bldP spid="63497" grpId="0" animBg="1"/>
      <p:bldP spid="63501" grpId="0" animBg="1"/>
      <p:bldP spid="63502" grpId="0"/>
      <p:bldP spid="63503" grpId="0" animBg="1"/>
      <p:bldP spid="63592" grpId="0" animBg="1"/>
      <p:bldP spid="63592" grpId="1" animBg="1"/>
      <p:bldP spid="63593" grpId="0" animBg="1"/>
      <p:bldP spid="63593" grpId="1" animBg="1"/>
      <p:bldP spid="63594" grpId="0" animBg="1"/>
      <p:bldP spid="63594" grpId="1" animBg="1"/>
      <p:bldP spid="63595" grpId="0" animBg="1"/>
      <p:bldP spid="6359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3">
            <a:extLst>
              <a:ext uri="{FF2B5EF4-FFF2-40B4-BE49-F238E27FC236}">
                <a16:creationId xmlns:a16="http://schemas.microsoft.com/office/drawing/2014/main" id="{A61BA95E-4D02-377C-E3A3-305623DD8214}"/>
              </a:ext>
            </a:extLst>
          </p:cNvPr>
          <p:cNvSpPr>
            <a:spLocks noChangeArrowheads="1"/>
          </p:cNvSpPr>
          <p:nvPr/>
        </p:nvSpPr>
        <p:spPr bwMode="auto">
          <a:xfrm>
            <a:off x="6629400" y="1358900"/>
            <a:ext cx="1019175" cy="1143000"/>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195" name="Group 170">
            <a:extLst>
              <a:ext uri="{FF2B5EF4-FFF2-40B4-BE49-F238E27FC236}">
                <a16:creationId xmlns:a16="http://schemas.microsoft.com/office/drawing/2014/main" id="{C47B5B2E-40E1-10B4-DAF7-4DD5E44A8171}"/>
              </a:ext>
            </a:extLst>
          </p:cNvPr>
          <p:cNvGrpSpPr>
            <a:grpSpLocks/>
          </p:cNvGrpSpPr>
          <p:nvPr/>
        </p:nvGrpSpPr>
        <p:grpSpPr bwMode="auto">
          <a:xfrm>
            <a:off x="6553200" y="4875213"/>
            <a:ext cx="838200" cy="1144587"/>
            <a:chOff x="2925" y="2069"/>
            <a:chExt cx="998" cy="1134"/>
          </a:xfrm>
        </p:grpSpPr>
        <p:sp>
          <p:nvSpPr>
            <p:cNvPr id="8319" name="Rectangle 171">
              <a:extLst>
                <a:ext uri="{FF2B5EF4-FFF2-40B4-BE49-F238E27FC236}">
                  <a16:creationId xmlns:a16="http://schemas.microsoft.com/office/drawing/2014/main" id="{E048E149-059B-B7AE-2B07-7BA73C077097}"/>
                </a:ext>
              </a:extLst>
            </p:cNvPr>
            <p:cNvSpPr>
              <a:spLocks noChangeArrowheads="1"/>
            </p:cNvSpPr>
            <p:nvPr/>
          </p:nvSpPr>
          <p:spPr bwMode="auto">
            <a:xfrm>
              <a:off x="2925" y="2069"/>
              <a:ext cx="998" cy="1134"/>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320" name="Line 172">
              <a:extLst>
                <a:ext uri="{FF2B5EF4-FFF2-40B4-BE49-F238E27FC236}">
                  <a16:creationId xmlns:a16="http://schemas.microsoft.com/office/drawing/2014/main" id="{1B1B9C10-6AC0-6082-0A2B-D100A0A0D539}"/>
                </a:ext>
              </a:extLst>
            </p:cNvPr>
            <p:cNvSpPr>
              <a:spLocks noChangeShapeType="1"/>
            </p:cNvSpPr>
            <p:nvPr/>
          </p:nvSpPr>
          <p:spPr bwMode="auto">
            <a:xfrm>
              <a:off x="3651" y="2069"/>
              <a:ext cx="0" cy="113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8321" name="Line 173">
              <a:extLst>
                <a:ext uri="{FF2B5EF4-FFF2-40B4-BE49-F238E27FC236}">
                  <a16:creationId xmlns:a16="http://schemas.microsoft.com/office/drawing/2014/main" id="{B18652EF-D00E-082B-455B-3B33E9528A9B}"/>
                </a:ext>
              </a:extLst>
            </p:cNvPr>
            <p:cNvSpPr>
              <a:spLocks noChangeShapeType="1"/>
            </p:cNvSpPr>
            <p:nvPr/>
          </p:nvSpPr>
          <p:spPr bwMode="auto">
            <a:xfrm>
              <a:off x="3651" y="2704"/>
              <a:ext cx="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nvGrpSpPr>
          <p:cNvPr id="8196" name="Group 175">
            <a:extLst>
              <a:ext uri="{FF2B5EF4-FFF2-40B4-BE49-F238E27FC236}">
                <a16:creationId xmlns:a16="http://schemas.microsoft.com/office/drawing/2014/main" id="{7BE0A459-D536-179B-642E-4CFE7BE4735E}"/>
              </a:ext>
            </a:extLst>
          </p:cNvPr>
          <p:cNvGrpSpPr>
            <a:grpSpLocks/>
          </p:cNvGrpSpPr>
          <p:nvPr/>
        </p:nvGrpSpPr>
        <p:grpSpPr bwMode="auto">
          <a:xfrm>
            <a:off x="4071938" y="4926013"/>
            <a:ext cx="576262" cy="1296987"/>
            <a:chOff x="2565" y="3120"/>
            <a:chExt cx="363" cy="817"/>
          </a:xfrm>
        </p:grpSpPr>
        <p:sp>
          <p:nvSpPr>
            <p:cNvPr id="8317" name="Rectangle 168">
              <a:extLst>
                <a:ext uri="{FF2B5EF4-FFF2-40B4-BE49-F238E27FC236}">
                  <a16:creationId xmlns:a16="http://schemas.microsoft.com/office/drawing/2014/main" id="{DE4AE23E-31E1-0CDF-B471-45B6D418B285}"/>
                </a:ext>
              </a:extLst>
            </p:cNvPr>
            <p:cNvSpPr>
              <a:spLocks noChangeArrowheads="1"/>
            </p:cNvSpPr>
            <p:nvPr/>
          </p:nvSpPr>
          <p:spPr bwMode="auto">
            <a:xfrm>
              <a:off x="2565" y="3120"/>
              <a:ext cx="182" cy="816"/>
            </a:xfrm>
            <a:prstGeom prst="rect">
              <a:avLst/>
            </a:prstGeom>
            <a:solidFill>
              <a:srgbClr val="E6BA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318" name="Rectangle 169">
              <a:extLst>
                <a:ext uri="{FF2B5EF4-FFF2-40B4-BE49-F238E27FC236}">
                  <a16:creationId xmlns:a16="http://schemas.microsoft.com/office/drawing/2014/main" id="{20CBA0A1-42B1-B5D0-A058-903B20694B64}"/>
                </a:ext>
              </a:extLst>
            </p:cNvPr>
            <p:cNvSpPr>
              <a:spLocks noChangeArrowheads="1"/>
            </p:cNvSpPr>
            <p:nvPr/>
          </p:nvSpPr>
          <p:spPr bwMode="auto">
            <a:xfrm>
              <a:off x="2747" y="3579"/>
              <a:ext cx="181" cy="358"/>
            </a:xfrm>
            <a:prstGeom prst="rect">
              <a:avLst/>
            </a:prstGeom>
            <a:solidFill>
              <a:srgbClr val="E6BA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grpSp>
        <p:nvGrpSpPr>
          <p:cNvPr id="8197" name="Group 134">
            <a:extLst>
              <a:ext uri="{FF2B5EF4-FFF2-40B4-BE49-F238E27FC236}">
                <a16:creationId xmlns:a16="http://schemas.microsoft.com/office/drawing/2014/main" id="{D5F834A8-5663-37F8-ED86-902E7F68B336}"/>
              </a:ext>
            </a:extLst>
          </p:cNvPr>
          <p:cNvGrpSpPr>
            <a:grpSpLocks/>
          </p:cNvGrpSpPr>
          <p:nvPr/>
        </p:nvGrpSpPr>
        <p:grpSpPr bwMode="auto">
          <a:xfrm>
            <a:off x="3937000" y="3124200"/>
            <a:ext cx="1219200" cy="1066800"/>
            <a:chOff x="2426" y="1888"/>
            <a:chExt cx="999" cy="817"/>
          </a:xfrm>
        </p:grpSpPr>
        <p:grpSp>
          <p:nvGrpSpPr>
            <p:cNvPr id="8292" name="Group 135">
              <a:extLst>
                <a:ext uri="{FF2B5EF4-FFF2-40B4-BE49-F238E27FC236}">
                  <a16:creationId xmlns:a16="http://schemas.microsoft.com/office/drawing/2014/main" id="{B056A037-12F4-0235-87EC-4AA894703747}"/>
                </a:ext>
              </a:extLst>
            </p:cNvPr>
            <p:cNvGrpSpPr>
              <a:grpSpLocks/>
            </p:cNvGrpSpPr>
            <p:nvPr/>
          </p:nvGrpSpPr>
          <p:grpSpPr bwMode="auto">
            <a:xfrm>
              <a:off x="2426" y="1888"/>
              <a:ext cx="999" cy="817"/>
              <a:chOff x="1202" y="2478"/>
              <a:chExt cx="1497" cy="1134"/>
            </a:xfrm>
          </p:grpSpPr>
          <p:grpSp>
            <p:nvGrpSpPr>
              <p:cNvPr id="8294" name="Group 136">
                <a:extLst>
                  <a:ext uri="{FF2B5EF4-FFF2-40B4-BE49-F238E27FC236}">
                    <a16:creationId xmlns:a16="http://schemas.microsoft.com/office/drawing/2014/main" id="{98B88004-AB30-6C2F-20FF-EFD9B30B5C90}"/>
                  </a:ext>
                </a:extLst>
              </p:cNvPr>
              <p:cNvGrpSpPr>
                <a:grpSpLocks/>
              </p:cNvGrpSpPr>
              <p:nvPr/>
            </p:nvGrpSpPr>
            <p:grpSpPr bwMode="auto">
              <a:xfrm>
                <a:off x="1202" y="2478"/>
                <a:ext cx="1497" cy="1134"/>
                <a:chOff x="1202" y="2478"/>
                <a:chExt cx="1497" cy="1134"/>
              </a:xfrm>
            </p:grpSpPr>
            <p:grpSp>
              <p:nvGrpSpPr>
                <p:cNvPr id="8296" name="Group 137">
                  <a:extLst>
                    <a:ext uri="{FF2B5EF4-FFF2-40B4-BE49-F238E27FC236}">
                      <a16:creationId xmlns:a16="http://schemas.microsoft.com/office/drawing/2014/main" id="{387A2367-E2BB-6B2C-52D2-0CA6D4CB3164}"/>
                    </a:ext>
                  </a:extLst>
                </p:cNvPr>
                <p:cNvGrpSpPr>
                  <a:grpSpLocks/>
                </p:cNvGrpSpPr>
                <p:nvPr/>
              </p:nvGrpSpPr>
              <p:grpSpPr bwMode="auto">
                <a:xfrm>
                  <a:off x="1701" y="2478"/>
                  <a:ext cx="998" cy="1134"/>
                  <a:chOff x="3969" y="2069"/>
                  <a:chExt cx="998" cy="1134"/>
                </a:xfrm>
              </p:grpSpPr>
              <p:grpSp>
                <p:nvGrpSpPr>
                  <p:cNvPr id="8298" name="Group 138">
                    <a:extLst>
                      <a:ext uri="{FF2B5EF4-FFF2-40B4-BE49-F238E27FC236}">
                        <a16:creationId xmlns:a16="http://schemas.microsoft.com/office/drawing/2014/main" id="{EE045CFA-05A4-A3B0-0499-1CA8380838BB}"/>
                      </a:ext>
                    </a:extLst>
                  </p:cNvPr>
                  <p:cNvGrpSpPr>
                    <a:grpSpLocks/>
                  </p:cNvGrpSpPr>
                  <p:nvPr/>
                </p:nvGrpSpPr>
                <p:grpSpPr bwMode="auto">
                  <a:xfrm>
                    <a:off x="3969" y="2069"/>
                    <a:ext cx="998" cy="1134"/>
                    <a:chOff x="4286" y="1207"/>
                    <a:chExt cx="953" cy="1134"/>
                  </a:xfrm>
                </p:grpSpPr>
                <p:grpSp>
                  <p:nvGrpSpPr>
                    <p:cNvPr id="8300" name="Group 139">
                      <a:extLst>
                        <a:ext uri="{FF2B5EF4-FFF2-40B4-BE49-F238E27FC236}">
                          <a16:creationId xmlns:a16="http://schemas.microsoft.com/office/drawing/2014/main" id="{4EBF4F7A-A4C4-A36A-1F01-446F57387008}"/>
                        </a:ext>
                      </a:extLst>
                    </p:cNvPr>
                    <p:cNvGrpSpPr>
                      <a:grpSpLocks/>
                    </p:cNvGrpSpPr>
                    <p:nvPr/>
                  </p:nvGrpSpPr>
                  <p:grpSpPr bwMode="auto">
                    <a:xfrm>
                      <a:off x="4286" y="1207"/>
                      <a:ext cx="953" cy="1134"/>
                      <a:chOff x="4286" y="1207"/>
                      <a:chExt cx="953" cy="1134"/>
                    </a:xfrm>
                  </p:grpSpPr>
                  <p:grpSp>
                    <p:nvGrpSpPr>
                      <p:cNvPr id="8302" name="Group 140">
                        <a:extLst>
                          <a:ext uri="{FF2B5EF4-FFF2-40B4-BE49-F238E27FC236}">
                            <a16:creationId xmlns:a16="http://schemas.microsoft.com/office/drawing/2014/main" id="{52B36BFE-E060-EF16-E0DD-8863D5582527}"/>
                          </a:ext>
                        </a:extLst>
                      </p:cNvPr>
                      <p:cNvGrpSpPr>
                        <a:grpSpLocks/>
                      </p:cNvGrpSpPr>
                      <p:nvPr/>
                    </p:nvGrpSpPr>
                    <p:grpSpPr bwMode="auto">
                      <a:xfrm>
                        <a:off x="4286" y="1207"/>
                        <a:ext cx="953" cy="1134"/>
                        <a:chOff x="3742" y="2341"/>
                        <a:chExt cx="953" cy="1134"/>
                      </a:xfrm>
                    </p:grpSpPr>
                    <p:grpSp>
                      <p:nvGrpSpPr>
                        <p:cNvPr id="8304" name="Group 141">
                          <a:extLst>
                            <a:ext uri="{FF2B5EF4-FFF2-40B4-BE49-F238E27FC236}">
                              <a16:creationId xmlns:a16="http://schemas.microsoft.com/office/drawing/2014/main" id="{0701B880-0408-93F0-64E8-0BC51AE3B172}"/>
                            </a:ext>
                          </a:extLst>
                        </p:cNvPr>
                        <p:cNvGrpSpPr>
                          <a:grpSpLocks/>
                        </p:cNvGrpSpPr>
                        <p:nvPr/>
                      </p:nvGrpSpPr>
                      <p:grpSpPr bwMode="auto">
                        <a:xfrm>
                          <a:off x="3742" y="2341"/>
                          <a:ext cx="952" cy="1134"/>
                          <a:chOff x="2699" y="1253"/>
                          <a:chExt cx="952" cy="1134"/>
                        </a:xfrm>
                      </p:grpSpPr>
                      <p:sp>
                        <p:nvSpPr>
                          <p:cNvPr id="8306" name="Line 142">
                            <a:extLst>
                              <a:ext uri="{FF2B5EF4-FFF2-40B4-BE49-F238E27FC236}">
                                <a16:creationId xmlns:a16="http://schemas.microsoft.com/office/drawing/2014/main" id="{706061C6-AA58-EC35-5BE8-5116A1E2122E}"/>
                              </a:ext>
                            </a:extLst>
                          </p:cNvPr>
                          <p:cNvSpPr>
                            <a:spLocks noChangeShapeType="1"/>
                          </p:cNvSpPr>
                          <p:nvPr/>
                        </p:nvSpPr>
                        <p:spPr bwMode="auto">
                          <a:xfrm>
                            <a:off x="3016" y="2387"/>
                            <a:ext cx="59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nvGrpSpPr>
                          <p:cNvPr id="8307" name="Group 143">
                            <a:extLst>
                              <a:ext uri="{FF2B5EF4-FFF2-40B4-BE49-F238E27FC236}">
                                <a16:creationId xmlns:a16="http://schemas.microsoft.com/office/drawing/2014/main" id="{E7F27BA1-3DCE-157A-6E7C-90D93DA33297}"/>
                              </a:ext>
                            </a:extLst>
                          </p:cNvPr>
                          <p:cNvGrpSpPr>
                            <a:grpSpLocks/>
                          </p:cNvGrpSpPr>
                          <p:nvPr/>
                        </p:nvGrpSpPr>
                        <p:grpSpPr bwMode="auto">
                          <a:xfrm>
                            <a:off x="2699" y="1253"/>
                            <a:ext cx="952" cy="1134"/>
                            <a:chOff x="2699" y="1253"/>
                            <a:chExt cx="952" cy="1134"/>
                          </a:xfrm>
                        </p:grpSpPr>
                        <p:grpSp>
                          <p:nvGrpSpPr>
                            <p:cNvPr id="8308" name="Group 144">
                              <a:extLst>
                                <a:ext uri="{FF2B5EF4-FFF2-40B4-BE49-F238E27FC236}">
                                  <a16:creationId xmlns:a16="http://schemas.microsoft.com/office/drawing/2014/main" id="{2A44A494-D9AA-1E4F-7238-D0150605A48F}"/>
                                </a:ext>
                              </a:extLst>
                            </p:cNvPr>
                            <p:cNvGrpSpPr>
                              <a:grpSpLocks/>
                            </p:cNvGrpSpPr>
                            <p:nvPr/>
                          </p:nvGrpSpPr>
                          <p:grpSpPr bwMode="auto">
                            <a:xfrm>
                              <a:off x="2699" y="1253"/>
                              <a:ext cx="952" cy="1134"/>
                              <a:chOff x="2699" y="1253"/>
                              <a:chExt cx="952" cy="1134"/>
                            </a:xfrm>
                          </p:grpSpPr>
                          <p:sp>
                            <p:nvSpPr>
                              <p:cNvPr id="8312" name="Rectangle 145">
                                <a:extLst>
                                  <a:ext uri="{FF2B5EF4-FFF2-40B4-BE49-F238E27FC236}">
                                    <a16:creationId xmlns:a16="http://schemas.microsoft.com/office/drawing/2014/main" id="{9BB865B7-6019-3A8D-D138-1D2E6C646E85}"/>
                                  </a:ext>
                                </a:extLst>
                              </p:cNvPr>
                              <p:cNvSpPr>
                                <a:spLocks noChangeArrowheads="1"/>
                              </p:cNvSpPr>
                              <p:nvPr/>
                            </p:nvSpPr>
                            <p:spPr bwMode="auto">
                              <a:xfrm>
                                <a:off x="2744" y="1253"/>
                                <a:ext cx="272" cy="1134"/>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313" name="AutoShape 146">
                                <a:extLst>
                                  <a:ext uri="{FF2B5EF4-FFF2-40B4-BE49-F238E27FC236}">
                                    <a16:creationId xmlns:a16="http://schemas.microsoft.com/office/drawing/2014/main" id="{2A224396-F15B-547C-C778-AC549319F2CC}"/>
                                  </a:ext>
                                </a:extLst>
                              </p:cNvPr>
                              <p:cNvSpPr>
                                <a:spLocks noChangeArrowheads="1"/>
                              </p:cNvSpPr>
                              <p:nvPr/>
                            </p:nvSpPr>
                            <p:spPr bwMode="auto">
                              <a:xfrm rot="10323531">
                                <a:off x="2699" y="1253"/>
                                <a:ext cx="908" cy="681"/>
                              </a:xfrm>
                              <a:custGeom>
                                <a:avLst/>
                                <a:gdLst>
                                  <a:gd name="T0" fmla="*/ 681 w 21600"/>
                                  <a:gd name="T1" fmla="*/ 341 h 21600"/>
                                  <a:gd name="T2" fmla="*/ 454 w 21600"/>
                                  <a:gd name="T3" fmla="*/ 681 h 21600"/>
                                  <a:gd name="T4" fmla="*/ 227 w 21600"/>
                                  <a:gd name="T5" fmla="*/ 341 h 21600"/>
                                  <a:gd name="T6" fmla="*/ 454 w 21600"/>
                                  <a:gd name="T7" fmla="*/ 0 h 21600"/>
                                  <a:gd name="T8" fmla="*/ 0 60000 65536"/>
                                  <a:gd name="T9" fmla="*/ 0 60000 65536"/>
                                  <a:gd name="T10" fmla="*/ 0 60000 65536"/>
                                  <a:gd name="T11" fmla="*/ 0 60000 65536"/>
                                  <a:gd name="T12" fmla="*/ 7208 w 21600"/>
                                  <a:gd name="T13" fmla="*/ 7200 h 21600"/>
                                  <a:gd name="T14" fmla="*/ 14392 w 21600"/>
                                  <a:gd name="T15" fmla="*/ 14400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nl-NL"/>
                              </a:p>
                            </p:txBody>
                          </p:sp>
                          <p:sp>
                            <p:nvSpPr>
                              <p:cNvPr id="8314" name="Rectangle 147">
                                <a:extLst>
                                  <a:ext uri="{FF2B5EF4-FFF2-40B4-BE49-F238E27FC236}">
                                    <a16:creationId xmlns:a16="http://schemas.microsoft.com/office/drawing/2014/main" id="{5992934D-4327-C8C9-BF46-CC961EDB64B9}"/>
                                  </a:ext>
                                </a:extLst>
                              </p:cNvPr>
                              <p:cNvSpPr>
                                <a:spLocks noChangeArrowheads="1"/>
                              </p:cNvSpPr>
                              <p:nvPr/>
                            </p:nvSpPr>
                            <p:spPr bwMode="auto">
                              <a:xfrm>
                                <a:off x="2880" y="1253"/>
                                <a:ext cx="227" cy="181"/>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315" name="Rectangle 148">
                                <a:extLst>
                                  <a:ext uri="{FF2B5EF4-FFF2-40B4-BE49-F238E27FC236}">
                                    <a16:creationId xmlns:a16="http://schemas.microsoft.com/office/drawing/2014/main" id="{35A5302F-EF3C-FD3A-00C7-3E93E6037528}"/>
                                  </a:ext>
                                </a:extLst>
                              </p:cNvPr>
                              <p:cNvSpPr>
                                <a:spLocks noChangeArrowheads="1"/>
                              </p:cNvSpPr>
                              <p:nvPr/>
                            </p:nvSpPr>
                            <p:spPr bwMode="auto">
                              <a:xfrm>
                                <a:off x="2925" y="1888"/>
                                <a:ext cx="726" cy="499"/>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316" name="AutoShape 149">
                                <a:extLst>
                                  <a:ext uri="{FF2B5EF4-FFF2-40B4-BE49-F238E27FC236}">
                                    <a16:creationId xmlns:a16="http://schemas.microsoft.com/office/drawing/2014/main" id="{7011A64C-35DC-EC64-965A-090AB4AE515B}"/>
                                  </a:ext>
                                </a:extLst>
                              </p:cNvPr>
                              <p:cNvSpPr>
                                <a:spLocks noChangeArrowheads="1"/>
                              </p:cNvSpPr>
                              <p:nvPr/>
                            </p:nvSpPr>
                            <p:spPr bwMode="auto">
                              <a:xfrm>
                                <a:off x="3061" y="1480"/>
                                <a:ext cx="576" cy="395"/>
                              </a:xfrm>
                              <a:prstGeom prst="rtTriangle">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309" name="Line 150">
                              <a:extLst>
                                <a:ext uri="{FF2B5EF4-FFF2-40B4-BE49-F238E27FC236}">
                                  <a16:creationId xmlns:a16="http://schemas.microsoft.com/office/drawing/2014/main" id="{09B91F77-D877-0820-AFEA-17CCFEF19403}"/>
                                </a:ext>
                              </a:extLst>
                            </p:cNvPr>
                            <p:cNvSpPr>
                              <a:spLocks noChangeShapeType="1"/>
                            </p:cNvSpPr>
                            <p:nvPr/>
                          </p:nvSpPr>
                          <p:spPr bwMode="auto">
                            <a:xfrm>
                              <a:off x="2744" y="1253"/>
                              <a:ext cx="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8310" name="Line 151">
                              <a:extLst>
                                <a:ext uri="{FF2B5EF4-FFF2-40B4-BE49-F238E27FC236}">
                                  <a16:creationId xmlns:a16="http://schemas.microsoft.com/office/drawing/2014/main" id="{EFF51D74-2C07-C0B9-02F2-49430C43FE17}"/>
                                </a:ext>
                              </a:extLst>
                            </p:cNvPr>
                            <p:cNvSpPr>
                              <a:spLocks noChangeShapeType="1"/>
                            </p:cNvSpPr>
                            <p:nvPr/>
                          </p:nvSpPr>
                          <p:spPr bwMode="auto">
                            <a:xfrm>
                              <a:off x="3107" y="1253"/>
                              <a:ext cx="544" cy="6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8311" name="Line 152">
                              <a:extLst>
                                <a:ext uri="{FF2B5EF4-FFF2-40B4-BE49-F238E27FC236}">
                                  <a16:creationId xmlns:a16="http://schemas.microsoft.com/office/drawing/2014/main" id="{F71A1A74-7E1A-685C-FF8A-93C4FBBA00B4}"/>
                                </a:ext>
                              </a:extLst>
                            </p:cNvPr>
                            <p:cNvSpPr>
                              <a:spLocks noChangeShapeType="1"/>
                            </p:cNvSpPr>
                            <p:nvPr/>
                          </p:nvSpPr>
                          <p:spPr bwMode="auto">
                            <a:xfrm>
                              <a:off x="3651" y="1888"/>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sp>
                      <p:nvSpPr>
                        <p:cNvPr id="8305" name="Line 153">
                          <a:extLst>
                            <a:ext uri="{FF2B5EF4-FFF2-40B4-BE49-F238E27FC236}">
                              <a16:creationId xmlns:a16="http://schemas.microsoft.com/office/drawing/2014/main" id="{5C05DA47-CEC6-6240-98AD-58288A069184}"/>
                            </a:ext>
                          </a:extLst>
                        </p:cNvPr>
                        <p:cNvSpPr>
                          <a:spLocks noChangeShapeType="1"/>
                        </p:cNvSpPr>
                        <p:nvPr/>
                      </p:nvSpPr>
                      <p:spPr bwMode="auto">
                        <a:xfrm flipH="1">
                          <a:off x="4604" y="3475"/>
                          <a:ext cx="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8303" name="Rectangle 154">
                        <a:extLst>
                          <a:ext uri="{FF2B5EF4-FFF2-40B4-BE49-F238E27FC236}">
                            <a16:creationId xmlns:a16="http://schemas.microsoft.com/office/drawing/2014/main" id="{464C5D04-8759-1633-C16A-8258D9810175}"/>
                          </a:ext>
                        </a:extLst>
                      </p:cNvPr>
                      <p:cNvSpPr>
                        <a:spLocks noChangeArrowheads="1"/>
                      </p:cNvSpPr>
                      <p:nvPr/>
                    </p:nvSpPr>
                    <p:spPr bwMode="auto">
                      <a:xfrm>
                        <a:off x="4513" y="1344"/>
                        <a:ext cx="181" cy="136"/>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301" name="AutoShape 155">
                      <a:extLst>
                        <a:ext uri="{FF2B5EF4-FFF2-40B4-BE49-F238E27FC236}">
                          <a16:creationId xmlns:a16="http://schemas.microsoft.com/office/drawing/2014/main" id="{1E39377B-88ED-0794-8333-41490EF02AF6}"/>
                        </a:ext>
                      </a:extLst>
                    </p:cNvPr>
                    <p:cNvSpPr>
                      <a:spLocks noChangeArrowheads="1"/>
                    </p:cNvSpPr>
                    <p:nvPr/>
                  </p:nvSpPr>
                  <p:spPr bwMode="auto">
                    <a:xfrm>
                      <a:off x="4649" y="1661"/>
                      <a:ext cx="576" cy="182"/>
                    </a:xfrm>
                    <a:prstGeom prst="rtTriangle">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99" name="Line 156">
                    <a:extLst>
                      <a:ext uri="{FF2B5EF4-FFF2-40B4-BE49-F238E27FC236}">
                        <a16:creationId xmlns:a16="http://schemas.microsoft.com/office/drawing/2014/main" id="{C714E129-0098-D324-533F-CFFFBD7FA854}"/>
                      </a:ext>
                    </a:extLst>
                  </p:cNvPr>
                  <p:cNvSpPr>
                    <a:spLocks noChangeShapeType="1"/>
                  </p:cNvSpPr>
                  <p:nvPr/>
                </p:nvSpPr>
                <p:spPr bwMode="auto">
                  <a:xfrm>
                    <a:off x="4286" y="2069"/>
                    <a:ext cx="0" cy="113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8297" name="Rectangle 157">
                  <a:extLst>
                    <a:ext uri="{FF2B5EF4-FFF2-40B4-BE49-F238E27FC236}">
                      <a16:creationId xmlns:a16="http://schemas.microsoft.com/office/drawing/2014/main" id="{7C09CA3B-82CC-5585-AE91-25F58880135D}"/>
                    </a:ext>
                  </a:extLst>
                </p:cNvPr>
                <p:cNvSpPr>
                  <a:spLocks noChangeArrowheads="1"/>
                </p:cNvSpPr>
                <p:nvPr/>
              </p:nvSpPr>
              <p:spPr bwMode="auto">
                <a:xfrm>
                  <a:off x="1202" y="2478"/>
                  <a:ext cx="816" cy="1134"/>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95" name="Oval 158">
                <a:extLst>
                  <a:ext uri="{FF2B5EF4-FFF2-40B4-BE49-F238E27FC236}">
                    <a16:creationId xmlns:a16="http://schemas.microsoft.com/office/drawing/2014/main" id="{EB701276-5C1C-B045-3DB5-21505A59F7D4}"/>
                  </a:ext>
                </a:extLst>
              </p:cNvPr>
              <p:cNvSpPr>
                <a:spLocks noChangeArrowheads="1"/>
              </p:cNvSpPr>
              <p:nvPr/>
            </p:nvSpPr>
            <p:spPr bwMode="auto">
              <a:xfrm>
                <a:off x="2154" y="3022"/>
                <a:ext cx="530" cy="181"/>
              </a:xfrm>
              <a:prstGeom prst="ellipse">
                <a:avLst/>
              </a:prstGeom>
              <a:solidFill>
                <a:srgbClr val="DEB4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93" name="Line 159">
              <a:extLst>
                <a:ext uri="{FF2B5EF4-FFF2-40B4-BE49-F238E27FC236}">
                  <a16:creationId xmlns:a16="http://schemas.microsoft.com/office/drawing/2014/main" id="{7706FC55-4B70-C7D1-8F8C-08D41044A831}"/>
                </a:ext>
              </a:extLst>
            </p:cNvPr>
            <p:cNvSpPr>
              <a:spLocks noChangeShapeType="1"/>
            </p:cNvSpPr>
            <p:nvPr/>
          </p:nvSpPr>
          <p:spPr bwMode="auto">
            <a:xfrm>
              <a:off x="2971" y="2704"/>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nvGrpSpPr>
          <p:cNvPr id="8198" name="Group 109">
            <a:extLst>
              <a:ext uri="{FF2B5EF4-FFF2-40B4-BE49-F238E27FC236}">
                <a16:creationId xmlns:a16="http://schemas.microsoft.com/office/drawing/2014/main" id="{91F6783E-58EE-80B5-0E6F-E38B6A11F743}"/>
              </a:ext>
            </a:extLst>
          </p:cNvPr>
          <p:cNvGrpSpPr>
            <a:grpSpLocks/>
          </p:cNvGrpSpPr>
          <p:nvPr/>
        </p:nvGrpSpPr>
        <p:grpSpPr bwMode="auto">
          <a:xfrm>
            <a:off x="3886200" y="1350963"/>
            <a:ext cx="981075" cy="1163637"/>
            <a:chOff x="4301" y="2069"/>
            <a:chExt cx="666" cy="817"/>
          </a:xfrm>
        </p:grpSpPr>
        <p:grpSp>
          <p:nvGrpSpPr>
            <p:cNvPr id="8269" name="Group 110">
              <a:extLst>
                <a:ext uri="{FF2B5EF4-FFF2-40B4-BE49-F238E27FC236}">
                  <a16:creationId xmlns:a16="http://schemas.microsoft.com/office/drawing/2014/main" id="{085FAE3A-4CA2-04DF-FA56-E625A5984F25}"/>
                </a:ext>
              </a:extLst>
            </p:cNvPr>
            <p:cNvGrpSpPr>
              <a:grpSpLocks/>
            </p:cNvGrpSpPr>
            <p:nvPr/>
          </p:nvGrpSpPr>
          <p:grpSpPr bwMode="auto">
            <a:xfrm>
              <a:off x="4301" y="2069"/>
              <a:ext cx="666" cy="817"/>
              <a:chOff x="3969" y="2069"/>
              <a:chExt cx="998" cy="1134"/>
            </a:xfrm>
          </p:grpSpPr>
          <p:grpSp>
            <p:nvGrpSpPr>
              <p:cNvPr id="8271" name="Group 111">
                <a:extLst>
                  <a:ext uri="{FF2B5EF4-FFF2-40B4-BE49-F238E27FC236}">
                    <a16:creationId xmlns:a16="http://schemas.microsoft.com/office/drawing/2014/main" id="{45C2FDF6-E573-06AD-148A-DFC07A48DD5F}"/>
                  </a:ext>
                </a:extLst>
              </p:cNvPr>
              <p:cNvGrpSpPr>
                <a:grpSpLocks/>
              </p:cNvGrpSpPr>
              <p:nvPr/>
            </p:nvGrpSpPr>
            <p:grpSpPr bwMode="auto">
              <a:xfrm>
                <a:off x="3969" y="2069"/>
                <a:ext cx="998" cy="1134"/>
                <a:chOff x="3969" y="2069"/>
                <a:chExt cx="998" cy="1134"/>
              </a:xfrm>
            </p:grpSpPr>
            <p:grpSp>
              <p:nvGrpSpPr>
                <p:cNvPr id="8273" name="Group 112">
                  <a:extLst>
                    <a:ext uri="{FF2B5EF4-FFF2-40B4-BE49-F238E27FC236}">
                      <a16:creationId xmlns:a16="http://schemas.microsoft.com/office/drawing/2014/main" id="{93C4FDA1-CB35-645C-D948-6E675352B16A}"/>
                    </a:ext>
                  </a:extLst>
                </p:cNvPr>
                <p:cNvGrpSpPr>
                  <a:grpSpLocks/>
                </p:cNvGrpSpPr>
                <p:nvPr/>
              </p:nvGrpSpPr>
              <p:grpSpPr bwMode="auto">
                <a:xfrm>
                  <a:off x="3969" y="2069"/>
                  <a:ext cx="998" cy="1134"/>
                  <a:chOff x="4286" y="1207"/>
                  <a:chExt cx="953" cy="1134"/>
                </a:xfrm>
              </p:grpSpPr>
              <p:grpSp>
                <p:nvGrpSpPr>
                  <p:cNvPr id="8275" name="Group 113">
                    <a:extLst>
                      <a:ext uri="{FF2B5EF4-FFF2-40B4-BE49-F238E27FC236}">
                        <a16:creationId xmlns:a16="http://schemas.microsoft.com/office/drawing/2014/main" id="{4595F6E2-A516-B32F-891C-B36BA16E6805}"/>
                      </a:ext>
                    </a:extLst>
                  </p:cNvPr>
                  <p:cNvGrpSpPr>
                    <a:grpSpLocks/>
                  </p:cNvGrpSpPr>
                  <p:nvPr/>
                </p:nvGrpSpPr>
                <p:grpSpPr bwMode="auto">
                  <a:xfrm>
                    <a:off x="4286" y="1207"/>
                    <a:ext cx="953" cy="1134"/>
                    <a:chOff x="4286" y="1207"/>
                    <a:chExt cx="953" cy="1134"/>
                  </a:xfrm>
                </p:grpSpPr>
                <p:grpSp>
                  <p:nvGrpSpPr>
                    <p:cNvPr id="8277" name="Group 114">
                      <a:extLst>
                        <a:ext uri="{FF2B5EF4-FFF2-40B4-BE49-F238E27FC236}">
                          <a16:creationId xmlns:a16="http://schemas.microsoft.com/office/drawing/2014/main" id="{CCD4EA5B-2AF7-A217-A708-2B4A75E8F6F7}"/>
                        </a:ext>
                      </a:extLst>
                    </p:cNvPr>
                    <p:cNvGrpSpPr>
                      <a:grpSpLocks/>
                    </p:cNvGrpSpPr>
                    <p:nvPr/>
                  </p:nvGrpSpPr>
                  <p:grpSpPr bwMode="auto">
                    <a:xfrm>
                      <a:off x="4286" y="1207"/>
                      <a:ext cx="953" cy="1134"/>
                      <a:chOff x="3742" y="2341"/>
                      <a:chExt cx="953" cy="1134"/>
                    </a:xfrm>
                  </p:grpSpPr>
                  <p:grpSp>
                    <p:nvGrpSpPr>
                      <p:cNvPr id="8279" name="Group 115">
                        <a:extLst>
                          <a:ext uri="{FF2B5EF4-FFF2-40B4-BE49-F238E27FC236}">
                            <a16:creationId xmlns:a16="http://schemas.microsoft.com/office/drawing/2014/main" id="{67B5964F-DF2A-E919-1012-FFE5C4141627}"/>
                          </a:ext>
                        </a:extLst>
                      </p:cNvPr>
                      <p:cNvGrpSpPr>
                        <a:grpSpLocks/>
                      </p:cNvGrpSpPr>
                      <p:nvPr/>
                    </p:nvGrpSpPr>
                    <p:grpSpPr bwMode="auto">
                      <a:xfrm>
                        <a:off x="3742" y="2341"/>
                        <a:ext cx="952" cy="1134"/>
                        <a:chOff x="2699" y="1253"/>
                        <a:chExt cx="952" cy="1134"/>
                      </a:xfrm>
                    </p:grpSpPr>
                    <p:sp>
                      <p:nvSpPr>
                        <p:cNvPr id="8281" name="Line 116">
                          <a:extLst>
                            <a:ext uri="{FF2B5EF4-FFF2-40B4-BE49-F238E27FC236}">
                              <a16:creationId xmlns:a16="http://schemas.microsoft.com/office/drawing/2014/main" id="{C4F0D397-7C77-52F4-3467-C9CF3E466423}"/>
                            </a:ext>
                          </a:extLst>
                        </p:cNvPr>
                        <p:cNvSpPr>
                          <a:spLocks noChangeShapeType="1"/>
                        </p:cNvSpPr>
                        <p:nvPr/>
                      </p:nvSpPr>
                      <p:spPr bwMode="auto">
                        <a:xfrm>
                          <a:off x="3016" y="2387"/>
                          <a:ext cx="59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nvGrpSpPr>
                        <p:cNvPr id="8282" name="Group 117">
                          <a:extLst>
                            <a:ext uri="{FF2B5EF4-FFF2-40B4-BE49-F238E27FC236}">
                              <a16:creationId xmlns:a16="http://schemas.microsoft.com/office/drawing/2014/main" id="{122ECDCB-9FCB-BFB7-F01F-4345D3CF614A}"/>
                            </a:ext>
                          </a:extLst>
                        </p:cNvPr>
                        <p:cNvGrpSpPr>
                          <a:grpSpLocks/>
                        </p:cNvGrpSpPr>
                        <p:nvPr/>
                      </p:nvGrpSpPr>
                      <p:grpSpPr bwMode="auto">
                        <a:xfrm>
                          <a:off x="2699" y="1253"/>
                          <a:ext cx="952" cy="1134"/>
                          <a:chOff x="2699" y="1253"/>
                          <a:chExt cx="952" cy="1134"/>
                        </a:xfrm>
                      </p:grpSpPr>
                      <p:grpSp>
                        <p:nvGrpSpPr>
                          <p:cNvPr id="8283" name="Group 118">
                            <a:extLst>
                              <a:ext uri="{FF2B5EF4-FFF2-40B4-BE49-F238E27FC236}">
                                <a16:creationId xmlns:a16="http://schemas.microsoft.com/office/drawing/2014/main" id="{02413960-0B0E-B378-139D-4F87DEE3D282}"/>
                              </a:ext>
                            </a:extLst>
                          </p:cNvPr>
                          <p:cNvGrpSpPr>
                            <a:grpSpLocks/>
                          </p:cNvGrpSpPr>
                          <p:nvPr/>
                        </p:nvGrpSpPr>
                        <p:grpSpPr bwMode="auto">
                          <a:xfrm>
                            <a:off x="2699" y="1253"/>
                            <a:ext cx="952" cy="1134"/>
                            <a:chOff x="2699" y="1253"/>
                            <a:chExt cx="952" cy="1134"/>
                          </a:xfrm>
                        </p:grpSpPr>
                        <p:sp>
                          <p:nvSpPr>
                            <p:cNvPr id="8287" name="Rectangle 119">
                              <a:extLst>
                                <a:ext uri="{FF2B5EF4-FFF2-40B4-BE49-F238E27FC236}">
                                  <a16:creationId xmlns:a16="http://schemas.microsoft.com/office/drawing/2014/main" id="{9CA96A54-9AF7-E1D4-58D8-103A19984D93}"/>
                                </a:ext>
                              </a:extLst>
                            </p:cNvPr>
                            <p:cNvSpPr>
                              <a:spLocks noChangeArrowheads="1"/>
                            </p:cNvSpPr>
                            <p:nvPr/>
                          </p:nvSpPr>
                          <p:spPr bwMode="auto">
                            <a:xfrm>
                              <a:off x="2744" y="1253"/>
                              <a:ext cx="272" cy="1134"/>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88" name="AutoShape 120">
                              <a:extLst>
                                <a:ext uri="{FF2B5EF4-FFF2-40B4-BE49-F238E27FC236}">
                                  <a16:creationId xmlns:a16="http://schemas.microsoft.com/office/drawing/2014/main" id="{BCF0E626-31A8-A392-0407-41A36989C968}"/>
                                </a:ext>
                              </a:extLst>
                            </p:cNvPr>
                            <p:cNvSpPr>
                              <a:spLocks noChangeArrowheads="1"/>
                            </p:cNvSpPr>
                            <p:nvPr/>
                          </p:nvSpPr>
                          <p:spPr bwMode="auto">
                            <a:xfrm rot="10323531">
                              <a:off x="2699" y="1253"/>
                              <a:ext cx="908" cy="681"/>
                            </a:xfrm>
                            <a:custGeom>
                              <a:avLst/>
                              <a:gdLst>
                                <a:gd name="T0" fmla="*/ 681 w 21600"/>
                                <a:gd name="T1" fmla="*/ 341 h 21600"/>
                                <a:gd name="T2" fmla="*/ 454 w 21600"/>
                                <a:gd name="T3" fmla="*/ 681 h 21600"/>
                                <a:gd name="T4" fmla="*/ 227 w 21600"/>
                                <a:gd name="T5" fmla="*/ 341 h 21600"/>
                                <a:gd name="T6" fmla="*/ 454 w 21600"/>
                                <a:gd name="T7" fmla="*/ 0 h 21600"/>
                                <a:gd name="T8" fmla="*/ 0 60000 65536"/>
                                <a:gd name="T9" fmla="*/ 0 60000 65536"/>
                                <a:gd name="T10" fmla="*/ 0 60000 65536"/>
                                <a:gd name="T11" fmla="*/ 0 60000 65536"/>
                                <a:gd name="T12" fmla="*/ 7208 w 21600"/>
                                <a:gd name="T13" fmla="*/ 7200 h 21600"/>
                                <a:gd name="T14" fmla="*/ 14392 w 21600"/>
                                <a:gd name="T15" fmla="*/ 14400 h 21600"/>
                              </a:gdLst>
                              <a:ahLst/>
                              <a:cxnLst>
                                <a:cxn ang="T8">
                                  <a:pos x="T0" y="T1"/>
                                </a:cxn>
                                <a:cxn ang="T9">
                                  <a:pos x="T2" y="T3"/>
                                </a:cxn>
                                <a:cxn ang="T10">
                                  <a:pos x="T4" y="T5"/>
                                </a:cxn>
                                <a:cxn ang="T11">
                                  <a:pos x="T6" y="T7"/>
                                </a:cxn>
                              </a:cxnLst>
                              <a:rect l="T12" t="T13" r="T14" b="T15"/>
                              <a:pathLst>
                                <a:path w="21600" h="21600">
                                  <a:moveTo>
                                    <a:pt x="0" y="0"/>
                                  </a:moveTo>
                                  <a:lnTo>
                                    <a:pt x="10800" y="21600"/>
                                  </a:lnTo>
                                  <a:lnTo>
                                    <a:pt x="21600" y="0"/>
                                  </a:lnTo>
                                  <a:close/>
                                </a:path>
                              </a:pathLst>
                            </a:cu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nl-NL"/>
                            </a:p>
                          </p:txBody>
                        </p:sp>
                        <p:sp>
                          <p:nvSpPr>
                            <p:cNvPr id="8289" name="Rectangle 121">
                              <a:extLst>
                                <a:ext uri="{FF2B5EF4-FFF2-40B4-BE49-F238E27FC236}">
                                  <a16:creationId xmlns:a16="http://schemas.microsoft.com/office/drawing/2014/main" id="{99B3CA98-BE37-F8C2-8644-C85A5F9A6FDD}"/>
                                </a:ext>
                              </a:extLst>
                            </p:cNvPr>
                            <p:cNvSpPr>
                              <a:spLocks noChangeArrowheads="1"/>
                            </p:cNvSpPr>
                            <p:nvPr/>
                          </p:nvSpPr>
                          <p:spPr bwMode="auto">
                            <a:xfrm>
                              <a:off x="2880" y="1253"/>
                              <a:ext cx="227" cy="181"/>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90" name="Rectangle 122">
                              <a:extLst>
                                <a:ext uri="{FF2B5EF4-FFF2-40B4-BE49-F238E27FC236}">
                                  <a16:creationId xmlns:a16="http://schemas.microsoft.com/office/drawing/2014/main" id="{0F3FA0E5-DCC3-786B-CE68-73437CEBA6CD}"/>
                                </a:ext>
                              </a:extLst>
                            </p:cNvPr>
                            <p:cNvSpPr>
                              <a:spLocks noChangeArrowheads="1"/>
                            </p:cNvSpPr>
                            <p:nvPr/>
                          </p:nvSpPr>
                          <p:spPr bwMode="auto">
                            <a:xfrm>
                              <a:off x="2925" y="1888"/>
                              <a:ext cx="726" cy="499"/>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91" name="AutoShape 123">
                              <a:extLst>
                                <a:ext uri="{FF2B5EF4-FFF2-40B4-BE49-F238E27FC236}">
                                  <a16:creationId xmlns:a16="http://schemas.microsoft.com/office/drawing/2014/main" id="{230EF0BF-BA94-4C60-04F1-399FEF2E8380}"/>
                                </a:ext>
                              </a:extLst>
                            </p:cNvPr>
                            <p:cNvSpPr>
                              <a:spLocks noChangeArrowheads="1"/>
                            </p:cNvSpPr>
                            <p:nvPr/>
                          </p:nvSpPr>
                          <p:spPr bwMode="auto">
                            <a:xfrm>
                              <a:off x="3061" y="1480"/>
                              <a:ext cx="576" cy="395"/>
                            </a:xfrm>
                            <a:prstGeom prst="rtTriangle">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84" name="Line 124">
                            <a:extLst>
                              <a:ext uri="{FF2B5EF4-FFF2-40B4-BE49-F238E27FC236}">
                                <a16:creationId xmlns:a16="http://schemas.microsoft.com/office/drawing/2014/main" id="{0CD4131D-05A2-9576-0C10-9C0EBC8399CC}"/>
                              </a:ext>
                            </a:extLst>
                          </p:cNvPr>
                          <p:cNvSpPr>
                            <a:spLocks noChangeShapeType="1"/>
                          </p:cNvSpPr>
                          <p:nvPr/>
                        </p:nvSpPr>
                        <p:spPr bwMode="auto">
                          <a:xfrm>
                            <a:off x="2744" y="1253"/>
                            <a:ext cx="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8285" name="Line 125">
                            <a:extLst>
                              <a:ext uri="{FF2B5EF4-FFF2-40B4-BE49-F238E27FC236}">
                                <a16:creationId xmlns:a16="http://schemas.microsoft.com/office/drawing/2014/main" id="{9D2FD2E0-68BC-C15A-F497-99DD0B02CB43}"/>
                              </a:ext>
                            </a:extLst>
                          </p:cNvPr>
                          <p:cNvSpPr>
                            <a:spLocks noChangeShapeType="1"/>
                          </p:cNvSpPr>
                          <p:nvPr/>
                        </p:nvSpPr>
                        <p:spPr bwMode="auto">
                          <a:xfrm>
                            <a:off x="3107" y="1253"/>
                            <a:ext cx="544" cy="6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8286" name="Line 126">
                            <a:extLst>
                              <a:ext uri="{FF2B5EF4-FFF2-40B4-BE49-F238E27FC236}">
                                <a16:creationId xmlns:a16="http://schemas.microsoft.com/office/drawing/2014/main" id="{D9561F3C-293D-94F0-FFA8-82F53FEAB218}"/>
                              </a:ext>
                            </a:extLst>
                          </p:cNvPr>
                          <p:cNvSpPr>
                            <a:spLocks noChangeShapeType="1"/>
                          </p:cNvSpPr>
                          <p:nvPr/>
                        </p:nvSpPr>
                        <p:spPr bwMode="auto">
                          <a:xfrm>
                            <a:off x="3651" y="1888"/>
                            <a:ext cx="0" cy="4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sp>
                    <p:nvSpPr>
                      <p:cNvPr id="8280" name="Line 127">
                        <a:extLst>
                          <a:ext uri="{FF2B5EF4-FFF2-40B4-BE49-F238E27FC236}">
                            <a16:creationId xmlns:a16="http://schemas.microsoft.com/office/drawing/2014/main" id="{879D0C51-38E1-B9E1-2B35-63A0FFFF6986}"/>
                          </a:ext>
                        </a:extLst>
                      </p:cNvPr>
                      <p:cNvSpPr>
                        <a:spLocks noChangeShapeType="1"/>
                      </p:cNvSpPr>
                      <p:nvPr/>
                    </p:nvSpPr>
                    <p:spPr bwMode="auto">
                      <a:xfrm flipH="1">
                        <a:off x="4604" y="3475"/>
                        <a:ext cx="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8278" name="Rectangle 128">
                      <a:extLst>
                        <a:ext uri="{FF2B5EF4-FFF2-40B4-BE49-F238E27FC236}">
                          <a16:creationId xmlns:a16="http://schemas.microsoft.com/office/drawing/2014/main" id="{0C981ED2-D30A-0AA6-B1A7-1AE553708023}"/>
                        </a:ext>
                      </a:extLst>
                    </p:cNvPr>
                    <p:cNvSpPr>
                      <a:spLocks noChangeArrowheads="1"/>
                    </p:cNvSpPr>
                    <p:nvPr/>
                  </p:nvSpPr>
                  <p:spPr bwMode="auto">
                    <a:xfrm>
                      <a:off x="4513" y="1344"/>
                      <a:ext cx="181" cy="136"/>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76" name="AutoShape 129">
                    <a:extLst>
                      <a:ext uri="{FF2B5EF4-FFF2-40B4-BE49-F238E27FC236}">
                        <a16:creationId xmlns:a16="http://schemas.microsoft.com/office/drawing/2014/main" id="{D814C8CC-2DB7-2BD5-C105-BFB3434DBD1D}"/>
                      </a:ext>
                    </a:extLst>
                  </p:cNvPr>
                  <p:cNvSpPr>
                    <a:spLocks noChangeArrowheads="1"/>
                  </p:cNvSpPr>
                  <p:nvPr/>
                </p:nvSpPr>
                <p:spPr bwMode="auto">
                  <a:xfrm>
                    <a:off x="4649" y="1661"/>
                    <a:ext cx="576" cy="182"/>
                  </a:xfrm>
                  <a:prstGeom prst="rtTriangle">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74" name="Line 130">
                  <a:extLst>
                    <a:ext uri="{FF2B5EF4-FFF2-40B4-BE49-F238E27FC236}">
                      <a16:creationId xmlns:a16="http://schemas.microsoft.com/office/drawing/2014/main" id="{72117A5D-BD1B-7038-999D-76AB964F3B7D}"/>
                    </a:ext>
                  </a:extLst>
                </p:cNvPr>
                <p:cNvSpPr>
                  <a:spLocks noChangeShapeType="1"/>
                </p:cNvSpPr>
                <p:nvPr/>
              </p:nvSpPr>
              <p:spPr bwMode="auto">
                <a:xfrm>
                  <a:off x="4286" y="2069"/>
                  <a:ext cx="0" cy="113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8272" name="Oval 131">
                <a:extLst>
                  <a:ext uri="{FF2B5EF4-FFF2-40B4-BE49-F238E27FC236}">
                    <a16:creationId xmlns:a16="http://schemas.microsoft.com/office/drawing/2014/main" id="{D591F53F-1673-00E5-DAD6-41B8BBEABE56}"/>
                  </a:ext>
                </a:extLst>
              </p:cNvPr>
              <p:cNvSpPr>
                <a:spLocks noChangeArrowheads="1"/>
              </p:cNvSpPr>
              <p:nvPr/>
            </p:nvSpPr>
            <p:spPr bwMode="auto">
              <a:xfrm>
                <a:off x="4422" y="2614"/>
                <a:ext cx="530" cy="181"/>
              </a:xfrm>
              <a:prstGeom prst="ellipse">
                <a:avLst/>
              </a:prstGeom>
              <a:solidFill>
                <a:srgbClr val="DEB4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sp>
          <p:nvSpPr>
            <p:cNvPr id="8270" name="Line 132">
              <a:extLst>
                <a:ext uri="{FF2B5EF4-FFF2-40B4-BE49-F238E27FC236}">
                  <a16:creationId xmlns:a16="http://schemas.microsoft.com/office/drawing/2014/main" id="{D59CC1F6-7086-9899-F69F-B197A48FE471}"/>
                </a:ext>
              </a:extLst>
            </p:cNvPr>
            <p:cNvSpPr>
              <a:spLocks noChangeShapeType="1"/>
            </p:cNvSpPr>
            <p:nvPr/>
          </p:nvSpPr>
          <p:spPr bwMode="auto">
            <a:xfrm>
              <a:off x="4422" y="2886"/>
              <a:ext cx="54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grpSp>
        <p:nvGrpSpPr>
          <p:cNvPr id="8199" name="Group 160">
            <a:extLst>
              <a:ext uri="{FF2B5EF4-FFF2-40B4-BE49-F238E27FC236}">
                <a16:creationId xmlns:a16="http://schemas.microsoft.com/office/drawing/2014/main" id="{154E7625-811E-74C2-BF9C-B58E6F024660}"/>
              </a:ext>
            </a:extLst>
          </p:cNvPr>
          <p:cNvGrpSpPr>
            <a:grpSpLocks/>
          </p:cNvGrpSpPr>
          <p:nvPr/>
        </p:nvGrpSpPr>
        <p:grpSpPr bwMode="auto">
          <a:xfrm>
            <a:off x="6705600" y="3124200"/>
            <a:ext cx="457200" cy="1219200"/>
            <a:chOff x="2971" y="1162"/>
            <a:chExt cx="408" cy="862"/>
          </a:xfrm>
        </p:grpSpPr>
        <p:grpSp>
          <p:nvGrpSpPr>
            <p:cNvPr id="8263" name="Group 161">
              <a:extLst>
                <a:ext uri="{FF2B5EF4-FFF2-40B4-BE49-F238E27FC236}">
                  <a16:creationId xmlns:a16="http://schemas.microsoft.com/office/drawing/2014/main" id="{E53EE0ED-96BD-B438-F255-1264FC3A6638}"/>
                </a:ext>
              </a:extLst>
            </p:cNvPr>
            <p:cNvGrpSpPr>
              <a:grpSpLocks/>
            </p:cNvGrpSpPr>
            <p:nvPr/>
          </p:nvGrpSpPr>
          <p:grpSpPr bwMode="auto">
            <a:xfrm>
              <a:off x="2971" y="1162"/>
              <a:ext cx="408" cy="862"/>
              <a:chOff x="3107" y="1071"/>
              <a:chExt cx="408" cy="862"/>
            </a:xfrm>
          </p:grpSpPr>
          <p:sp>
            <p:nvSpPr>
              <p:cNvPr id="8265" name="Rectangle 162">
                <a:extLst>
                  <a:ext uri="{FF2B5EF4-FFF2-40B4-BE49-F238E27FC236}">
                    <a16:creationId xmlns:a16="http://schemas.microsoft.com/office/drawing/2014/main" id="{E8FB1DB3-D1B2-342F-986A-A1C1A4C09D0F}"/>
                  </a:ext>
                </a:extLst>
              </p:cNvPr>
              <p:cNvSpPr>
                <a:spLocks noChangeArrowheads="1"/>
              </p:cNvSpPr>
              <p:nvPr/>
            </p:nvSpPr>
            <p:spPr bwMode="auto">
              <a:xfrm>
                <a:off x="3107" y="1071"/>
                <a:ext cx="227" cy="862"/>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66" name="Rectangle 163">
                <a:extLst>
                  <a:ext uri="{FF2B5EF4-FFF2-40B4-BE49-F238E27FC236}">
                    <a16:creationId xmlns:a16="http://schemas.microsoft.com/office/drawing/2014/main" id="{4B3031E3-279B-B71D-69D2-F01F86BE6020}"/>
                  </a:ext>
                </a:extLst>
              </p:cNvPr>
              <p:cNvSpPr>
                <a:spLocks noChangeArrowheads="1"/>
              </p:cNvSpPr>
              <p:nvPr/>
            </p:nvSpPr>
            <p:spPr bwMode="auto">
              <a:xfrm>
                <a:off x="3334" y="1071"/>
                <a:ext cx="181" cy="227"/>
              </a:xfrm>
              <a:prstGeom prst="rect">
                <a:avLst/>
              </a:prstGeom>
              <a:solidFill>
                <a:srgbClr val="DEB4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67" name="Rectangle 164">
                <a:extLst>
                  <a:ext uri="{FF2B5EF4-FFF2-40B4-BE49-F238E27FC236}">
                    <a16:creationId xmlns:a16="http://schemas.microsoft.com/office/drawing/2014/main" id="{8972719C-D9D0-D5AF-DF07-CAA15E2EDDB8}"/>
                  </a:ext>
                </a:extLst>
              </p:cNvPr>
              <p:cNvSpPr>
                <a:spLocks noChangeArrowheads="1"/>
              </p:cNvSpPr>
              <p:nvPr/>
            </p:nvSpPr>
            <p:spPr bwMode="auto">
              <a:xfrm>
                <a:off x="3288" y="1071"/>
                <a:ext cx="182" cy="227"/>
              </a:xfrm>
              <a:prstGeom prst="rect">
                <a:avLst/>
              </a:prstGeom>
              <a:solidFill>
                <a:srgbClr val="DEB4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68" name="Line 165">
                <a:extLst>
                  <a:ext uri="{FF2B5EF4-FFF2-40B4-BE49-F238E27FC236}">
                    <a16:creationId xmlns:a16="http://schemas.microsoft.com/office/drawing/2014/main" id="{9BC05FD1-9FD5-AF4A-D0F2-DBD7D847EDB8}"/>
                  </a:ext>
                </a:extLst>
              </p:cNvPr>
              <p:cNvSpPr>
                <a:spLocks noChangeShapeType="1"/>
              </p:cNvSpPr>
              <p:nvPr/>
            </p:nvSpPr>
            <p:spPr bwMode="auto">
              <a:xfrm>
                <a:off x="3334" y="1298"/>
                <a:ext cx="18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sp>
          <p:nvSpPr>
            <p:cNvPr id="8264" name="Line 166">
              <a:extLst>
                <a:ext uri="{FF2B5EF4-FFF2-40B4-BE49-F238E27FC236}">
                  <a16:creationId xmlns:a16="http://schemas.microsoft.com/office/drawing/2014/main" id="{40E431EB-3D3D-0CE0-FA16-5FEADFEC8515}"/>
                </a:ext>
              </a:extLst>
            </p:cNvPr>
            <p:cNvSpPr>
              <a:spLocks noChangeShapeType="1"/>
            </p:cNvSpPr>
            <p:nvPr/>
          </p:nvSpPr>
          <p:spPr bwMode="auto">
            <a:xfrm>
              <a:off x="3061" y="1162"/>
              <a:ext cx="31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pSp>
      <p:pic>
        <p:nvPicPr>
          <p:cNvPr id="8200" name="Picture 108">
            <a:extLst>
              <a:ext uri="{FF2B5EF4-FFF2-40B4-BE49-F238E27FC236}">
                <a16:creationId xmlns:a16="http://schemas.microsoft.com/office/drawing/2014/main" id="{9A642D50-55B9-B9B4-7922-1FC8997389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550" y="2655888"/>
            <a:ext cx="1873250" cy="183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0" name="Rectangle 2">
            <a:extLst>
              <a:ext uri="{FF2B5EF4-FFF2-40B4-BE49-F238E27FC236}">
                <a16:creationId xmlns:a16="http://schemas.microsoft.com/office/drawing/2014/main" id="{8F2AA567-3B5E-706B-55D0-4FCD39EEC9AE}"/>
              </a:ext>
            </a:extLst>
          </p:cNvPr>
          <p:cNvSpPr>
            <a:spLocks noChangeArrowheads="1"/>
          </p:cNvSpPr>
          <p:nvPr/>
        </p:nvSpPr>
        <p:spPr bwMode="auto">
          <a:xfrm>
            <a:off x="5334000" y="4216400"/>
            <a:ext cx="91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73731" name="Rectangle 3">
            <a:extLst>
              <a:ext uri="{FF2B5EF4-FFF2-40B4-BE49-F238E27FC236}">
                <a16:creationId xmlns:a16="http://schemas.microsoft.com/office/drawing/2014/main" id="{69B50AFA-6B92-C722-3EA3-64A20758D11F}"/>
              </a:ext>
            </a:extLst>
          </p:cNvPr>
          <p:cNvSpPr>
            <a:spLocks noChangeArrowheads="1"/>
          </p:cNvSpPr>
          <p:nvPr/>
        </p:nvSpPr>
        <p:spPr bwMode="auto">
          <a:xfrm>
            <a:off x="5219700" y="2540000"/>
            <a:ext cx="914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8203" name="Text Box 4">
            <a:extLst>
              <a:ext uri="{FF2B5EF4-FFF2-40B4-BE49-F238E27FC236}">
                <a16:creationId xmlns:a16="http://schemas.microsoft.com/office/drawing/2014/main" id="{A9B92804-159B-4AD4-CD01-B87C34C021B3}"/>
              </a:ext>
            </a:extLst>
          </p:cNvPr>
          <p:cNvSpPr txBox="1">
            <a:spLocks noChangeArrowheads="1"/>
          </p:cNvSpPr>
          <p:nvPr/>
        </p:nvSpPr>
        <p:spPr bwMode="auto">
          <a:xfrm>
            <a:off x="539750" y="4797425"/>
            <a:ext cx="330041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a:t>De teams kiezen</a:t>
            </a:r>
          </a:p>
          <a:p>
            <a:r>
              <a:rPr lang="nl-NL" altLang="nl-NL" sz="2400"/>
              <a:t>om de beurt een knop.</a:t>
            </a:r>
          </a:p>
          <a:p>
            <a:r>
              <a:rPr lang="nl-NL" altLang="nl-NL" sz="2400"/>
              <a:t>Verschijnt er een</a:t>
            </a:r>
          </a:p>
          <a:p>
            <a:r>
              <a:rPr lang="nl-NL" altLang="nl-NL" sz="2400"/>
              <a:t>aanzicht?…</a:t>
            </a:r>
            <a:r>
              <a:rPr lang="nl-NL" altLang="nl-NL" sz="2400" b="1">
                <a:solidFill>
                  <a:srgbClr val="D00000"/>
                </a:solidFill>
              </a:rPr>
              <a:t>Punt erbij!</a:t>
            </a:r>
          </a:p>
        </p:txBody>
      </p:sp>
      <p:sp>
        <p:nvSpPr>
          <p:cNvPr id="8204" name="Text Box 5">
            <a:extLst>
              <a:ext uri="{FF2B5EF4-FFF2-40B4-BE49-F238E27FC236}">
                <a16:creationId xmlns:a16="http://schemas.microsoft.com/office/drawing/2014/main" id="{B3C27783-4326-8C64-D74C-F27C97465244}"/>
              </a:ext>
            </a:extLst>
          </p:cNvPr>
          <p:cNvSpPr txBox="1">
            <a:spLocks noChangeArrowheads="1"/>
          </p:cNvSpPr>
          <p:nvPr/>
        </p:nvSpPr>
        <p:spPr bwMode="auto">
          <a:xfrm>
            <a:off x="533400" y="1412875"/>
            <a:ext cx="2667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b="1">
                <a:solidFill>
                  <a:srgbClr val="003399"/>
                </a:solidFill>
              </a:rPr>
              <a:t>We zoeken aanzichten</a:t>
            </a:r>
          </a:p>
          <a:p>
            <a:r>
              <a:rPr lang="nl-NL" altLang="nl-NL" sz="2400" b="1">
                <a:solidFill>
                  <a:srgbClr val="003399"/>
                </a:solidFill>
              </a:rPr>
              <a:t>van dit figuur:</a:t>
            </a:r>
          </a:p>
          <a:p>
            <a:endParaRPr lang="nl-NL" altLang="nl-NL" sz="2400" b="1">
              <a:solidFill>
                <a:srgbClr val="003399"/>
              </a:solidFill>
            </a:endParaRPr>
          </a:p>
        </p:txBody>
      </p:sp>
      <p:sp>
        <p:nvSpPr>
          <p:cNvPr id="73734" name="Rectangle 6">
            <a:extLst>
              <a:ext uri="{FF2B5EF4-FFF2-40B4-BE49-F238E27FC236}">
                <a16:creationId xmlns:a16="http://schemas.microsoft.com/office/drawing/2014/main" id="{875CEA82-4A60-540E-9EB1-04D1982C928D}"/>
              </a:ext>
            </a:extLst>
          </p:cNvPr>
          <p:cNvSpPr>
            <a:spLocks noChangeArrowheads="1"/>
          </p:cNvSpPr>
          <p:nvPr/>
        </p:nvSpPr>
        <p:spPr bwMode="auto">
          <a:xfrm>
            <a:off x="7620000" y="2514600"/>
            <a:ext cx="914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73735" name="Rectangle 7">
            <a:extLst>
              <a:ext uri="{FF2B5EF4-FFF2-40B4-BE49-F238E27FC236}">
                <a16:creationId xmlns:a16="http://schemas.microsoft.com/office/drawing/2014/main" id="{7A3A4DB6-6CCA-E10E-9348-B4A5C8B8812C}"/>
              </a:ext>
            </a:extLst>
          </p:cNvPr>
          <p:cNvSpPr>
            <a:spLocks noChangeArrowheads="1"/>
          </p:cNvSpPr>
          <p:nvPr/>
        </p:nvSpPr>
        <p:spPr bwMode="auto">
          <a:xfrm>
            <a:off x="7667625" y="6032500"/>
            <a:ext cx="914400" cy="415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Ja!</a:t>
            </a:r>
            <a:endParaRPr lang="nl-NL" altLang="nl-NL" sz="2000" b="1">
              <a:solidFill>
                <a:srgbClr val="003399"/>
              </a:solidFill>
            </a:endParaRPr>
          </a:p>
        </p:txBody>
      </p:sp>
      <p:sp>
        <p:nvSpPr>
          <p:cNvPr id="73736" name="Rectangle 8">
            <a:extLst>
              <a:ext uri="{FF2B5EF4-FFF2-40B4-BE49-F238E27FC236}">
                <a16:creationId xmlns:a16="http://schemas.microsoft.com/office/drawing/2014/main" id="{53EC23D1-BF16-74EC-9A5C-C0A8A9570D49}"/>
              </a:ext>
            </a:extLst>
          </p:cNvPr>
          <p:cNvSpPr>
            <a:spLocks noChangeArrowheads="1"/>
          </p:cNvSpPr>
          <p:nvPr/>
        </p:nvSpPr>
        <p:spPr bwMode="auto">
          <a:xfrm>
            <a:off x="5257800" y="5943600"/>
            <a:ext cx="9144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73737" name="Rectangle 9">
            <a:extLst>
              <a:ext uri="{FF2B5EF4-FFF2-40B4-BE49-F238E27FC236}">
                <a16:creationId xmlns:a16="http://schemas.microsoft.com/office/drawing/2014/main" id="{975DEBB6-2B13-23C4-E2F7-21E478F3C2B6}"/>
              </a:ext>
            </a:extLst>
          </p:cNvPr>
          <p:cNvSpPr>
            <a:spLocks noChangeArrowheads="1"/>
          </p:cNvSpPr>
          <p:nvPr/>
        </p:nvSpPr>
        <p:spPr bwMode="auto">
          <a:xfrm>
            <a:off x="7596188" y="4216400"/>
            <a:ext cx="914400" cy="4397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000" b="1"/>
              <a:t>Nee!</a:t>
            </a:r>
            <a:endParaRPr lang="nl-NL" altLang="nl-NL" sz="2000" b="1">
              <a:solidFill>
                <a:srgbClr val="003399"/>
              </a:solidFill>
            </a:endParaRPr>
          </a:p>
        </p:txBody>
      </p:sp>
      <p:sp>
        <p:nvSpPr>
          <p:cNvPr id="8209" name="Text Box 52">
            <a:extLst>
              <a:ext uri="{FF2B5EF4-FFF2-40B4-BE49-F238E27FC236}">
                <a16:creationId xmlns:a16="http://schemas.microsoft.com/office/drawing/2014/main" id="{6C3A5351-4E44-E34C-BAAB-4886452C8CA6}"/>
              </a:ext>
            </a:extLst>
          </p:cNvPr>
          <p:cNvSpPr txBox="1">
            <a:spLocks noChangeArrowheads="1"/>
          </p:cNvSpPr>
          <p:nvPr/>
        </p:nvSpPr>
        <p:spPr bwMode="auto">
          <a:xfrm>
            <a:off x="900113" y="476250"/>
            <a:ext cx="5157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8210" name="Picture 53" descr="vlag">
            <a:hlinkClick r:id="rId3" action="ppaction://hlinksldjump"/>
            <a:extLst>
              <a:ext uri="{FF2B5EF4-FFF2-40B4-BE49-F238E27FC236}">
                <a16:creationId xmlns:a16="http://schemas.microsoft.com/office/drawing/2014/main" id="{239EAFC8-7CCA-B39A-3A36-C0907A0B48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84" name="AutoShape 56">
            <a:extLst>
              <a:ext uri="{FF2B5EF4-FFF2-40B4-BE49-F238E27FC236}">
                <a16:creationId xmlns:a16="http://schemas.microsoft.com/office/drawing/2014/main" id="{587E943E-8C82-10BD-5117-CE439F03AF28}"/>
              </a:ext>
            </a:extLst>
          </p:cNvPr>
          <p:cNvSpPr>
            <a:spLocks noChangeArrowheads="1"/>
          </p:cNvSpPr>
          <p:nvPr/>
        </p:nvSpPr>
        <p:spPr bwMode="auto">
          <a:xfrm rot="-4411204">
            <a:off x="473869" y="2469356"/>
            <a:ext cx="485775" cy="976313"/>
          </a:xfrm>
          <a:prstGeom prst="downArrow">
            <a:avLst>
              <a:gd name="adj1" fmla="val 50000"/>
              <a:gd name="adj2" fmla="val 50245"/>
            </a:avLst>
          </a:prstGeom>
          <a:solidFill>
            <a:srgbClr val="DE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73785" name="AutoShape 57">
            <a:extLst>
              <a:ext uri="{FF2B5EF4-FFF2-40B4-BE49-F238E27FC236}">
                <a16:creationId xmlns:a16="http://schemas.microsoft.com/office/drawing/2014/main" id="{641A8BE5-3FEC-F9E6-09FB-FAB519DC9A1E}"/>
              </a:ext>
            </a:extLst>
          </p:cNvPr>
          <p:cNvSpPr>
            <a:spLocks noChangeArrowheads="1"/>
          </p:cNvSpPr>
          <p:nvPr/>
        </p:nvSpPr>
        <p:spPr bwMode="auto">
          <a:xfrm rot="-2266171">
            <a:off x="547688" y="4010025"/>
            <a:ext cx="976312" cy="485775"/>
          </a:xfrm>
          <a:prstGeom prst="rightArrow">
            <a:avLst>
              <a:gd name="adj1" fmla="val 50000"/>
              <a:gd name="adj2" fmla="val 50245"/>
            </a:avLst>
          </a:prstGeom>
          <a:solidFill>
            <a:srgbClr val="F2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8214" name="Text Box 59">
            <a:extLst>
              <a:ext uri="{FF2B5EF4-FFF2-40B4-BE49-F238E27FC236}">
                <a16:creationId xmlns:a16="http://schemas.microsoft.com/office/drawing/2014/main" id="{0957B3BD-325F-4783-72B1-C5186330A33C}"/>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grpSp>
        <p:nvGrpSpPr>
          <p:cNvPr id="25" name="Group 60">
            <a:extLst>
              <a:ext uri="{FF2B5EF4-FFF2-40B4-BE49-F238E27FC236}">
                <a16:creationId xmlns:a16="http://schemas.microsoft.com/office/drawing/2014/main" id="{D1796A78-4B53-3D7D-276F-698614B4A99B}"/>
              </a:ext>
            </a:extLst>
          </p:cNvPr>
          <p:cNvGrpSpPr>
            <a:grpSpLocks/>
          </p:cNvGrpSpPr>
          <p:nvPr/>
        </p:nvGrpSpPr>
        <p:grpSpPr bwMode="auto">
          <a:xfrm>
            <a:off x="4572000" y="1524000"/>
            <a:ext cx="1447800" cy="1384300"/>
            <a:chOff x="3024" y="1072"/>
            <a:chExt cx="912" cy="872"/>
          </a:xfrm>
        </p:grpSpPr>
        <p:sp>
          <p:nvSpPr>
            <p:cNvPr id="8261" name="Text Box 61">
              <a:extLst>
                <a:ext uri="{FF2B5EF4-FFF2-40B4-BE49-F238E27FC236}">
                  <a16:creationId xmlns:a16="http://schemas.microsoft.com/office/drawing/2014/main" id="{CC34A9F7-5EF8-C657-98DC-BF5E8A212CF1}"/>
                </a:ext>
              </a:extLst>
            </p:cNvPr>
            <p:cNvSpPr txBox="1">
              <a:spLocks noChangeArrowheads="1"/>
            </p:cNvSpPr>
            <p:nvPr/>
          </p:nvSpPr>
          <p:spPr bwMode="auto">
            <a:xfrm>
              <a:off x="3204" y="1072"/>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8262" name="Rectangle 62">
              <a:extLst>
                <a:ext uri="{FF2B5EF4-FFF2-40B4-BE49-F238E27FC236}">
                  <a16:creationId xmlns:a16="http://schemas.microsoft.com/office/drawing/2014/main" id="{835BD6B4-FF74-9B5A-7BD7-D2A5B6973A2E}"/>
                </a:ext>
              </a:extLst>
            </p:cNvPr>
            <p:cNvSpPr>
              <a:spLocks noChangeArrowheads="1"/>
            </p:cNvSpPr>
            <p:nvPr/>
          </p:nvSpPr>
          <p:spPr bwMode="auto">
            <a:xfrm>
              <a:off x="3024" y="1720"/>
              <a:ext cx="885" cy="224"/>
            </a:xfrm>
            <a:prstGeom prst="rect">
              <a:avLst/>
            </a:prstGeom>
            <a:solidFill>
              <a:schemeClr val="bg1"/>
            </a:solidFill>
            <a:ln w="38100">
              <a:solidFill>
                <a:srgbClr val="003399"/>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nl-NL" altLang="nl-NL" b="1">
                  <a:solidFill>
                    <a:srgbClr val="DE0000"/>
                  </a:solidFill>
                  <a:latin typeface="Arial Black" panose="020B0604020202020204" pitchFamily="34" charset="0"/>
                </a:rPr>
                <a:t>Antwoord</a:t>
              </a:r>
            </a:p>
          </p:txBody>
        </p:sp>
      </p:grpSp>
      <p:grpSp>
        <p:nvGrpSpPr>
          <p:cNvPr id="26" name="Group 63">
            <a:extLst>
              <a:ext uri="{FF2B5EF4-FFF2-40B4-BE49-F238E27FC236}">
                <a16:creationId xmlns:a16="http://schemas.microsoft.com/office/drawing/2014/main" id="{336D9176-4B67-FDB3-897C-3434CBBE18D2}"/>
              </a:ext>
            </a:extLst>
          </p:cNvPr>
          <p:cNvGrpSpPr>
            <a:grpSpLocks/>
          </p:cNvGrpSpPr>
          <p:nvPr/>
        </p:nvGrpSpPr>
        <p:grpSpPr bwMode="auto">
          <a:xfrm>
            <a:off x="4762500" y="3238500"/>
            <a:ext cx="1524000" cy="1397000"/>
            <a:chOff x="2976" y="2144"/>
            <a:chExt cx="960" cy="880"/>
          </a:xfrm>
        </p:grpSpPr>
        <p:sp>
          <p:nvSpPr>
            <p:cNvPr id="8259" name="Text Box 64">
              <a:extLst>
                <a:ext uri="{FF2B5EF4-FFF2-40B4-BE49-F238E27FC236}">
                  <a16:creationId xmlns:a16="http://schemas.microsoft.com/office/drawing/2014/main" id="{507973D4-7F61-34AE-DAE9-CC60BD72CADA}"/>
                </a:ext>
              </a:extLst>
            </p:cNvPr>
            <p:cNvSpPr txBox="1">
              <a:spLocks noChangeArrowheads="1"/>
            </p:cNvSpPr>
            <p:nvPr/>
          </p:nvSpPr>
          <p:spPr bwMode="auto">
            <a:xfrm>
              <a:off x="3204" y="2144"/>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 </a:t>
              </a:r>
            </a:p>
            <a:p>
              <a:r>
                <a:rPr lang="nl-NL" altLang="nl-NL">
                  <a:solidFill>
                    <a:srgbClr val="D00000"/>
                  </a:solidFill>
                </a:rPr>
                <a:t>een </a:t>
              </a:r>
            </a:p>
            <a:p>
              <a:r>
                <a:rPr lang="nl-NL" altLang="nl-NL">
                  <a:solidFill>
                    <a:srgbClr val="D00000"/>
                  </a:solidFill>
                </a:rPr>
                <a:t>aanzicht?</a:t>
              </a:r>
              <a:endParaRPr lang="nl-NL" altLang="nl-NL" sz="1600">
                <a:solidFill>
                  <a:srgbClr val="D00000"/>
                </a:solidFill>
              </a:endParaRPr>
            </a:p>
          </p:txBody>
        </p:sp>
        <p:sp>
          <p:nvSpPr>
            <p:cNvPr id="8260" name="Text Box 65">
              <a:extLst>
                <a:ext uri="{FF2B5EF4-FFF2-40B4-BE49-F238E27FC236}">
                  <a16:creationId xmlns:a16="http://schemas.microsoft.com/office/drawing/2014/main" id="{008E9366-9F58-9017-13B0-B7F781CFF238}"/>
                </a:ext>
              </a:extLst>
            </p:cNvPr>
            <p:cNvSpPr txBox="1">
              <a:spLocks noChangeArrowheads="1"/>
            </p:cNvSpPr>
            <p:nvPr/>
          </p:nvSpPr>
          <p:spPr bwMode="auto">
            <a:xfrm>
              <a:off x="2976" y="2769"/>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7" name="Group 66">
            <a:extLst>
              <a:ext uri="{FF2B5EF4-FFF2-40B4-BE49-F238E27FC236}">
                <a16:creationId xmlns:a16="http://schemas.microsoft.com/office/drawing/2014/main" id="{868BEEBE-3992-C237-EFF1-DE583269C820}"/>
              </a:ext>
            </a:extLst>
          </p:cNvPr>
          <p:cNvGrpSpPr>
            <a:grpSpLocks/>
          </p:cNvGrpSpPr>
          <p:nvPr/>
        </p:nvGrpSpPr>
        <p:grpSpPr bwMode="auto">
          <a:xfrm>
            <a:off x="4724400" y="4953000"/>
            <a:ext cx="1562100" cy="1371600"/>
            <a:chOff x="3024" y="3168"/>
            <a:chExt cx="984" cy="864"/>
          </a:xfrm>
        </p:grpSpPr>
        <p:sp>
          <p:nvSpPr>
            <p:cNvPr id="8257" name="Text Box 67">
              <a:extLst>
                <a:ext uri="{FF2B5EF4-FFF2-40B4-BE49-F238E27FC236}">
                  <a16:creationId xmlns:a16="http://schemas.microsoft.com/office/drawing/2014/main" id="{A6A0C0E1-E5D0-F8AF-9C83-8358CECAF2C9}"/>
                </a:ext>
              </a:extLst>
            </p:cNvPr>
            <p:cNvSpPr txBox="1">
              <a:spLocks noChangeArrowheads="1"/>
            </p:cNvSpPr>
            <p:nvPr/>
          </p:nvSpPr>
          <p:spPr bwMode="auto">
            <a:xfrm>
              <a:off x="3276" y="3168"/>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 </a:t>
              </a:r>
            </a:p>
            <a:p>
              <a:r>
                <a:rPr lang="nl-NL" altLang="nl-NL">
                  <a:solidFill>
                    <a:srgbClr val="D00000"/>
                  </a:solidFill>
                </a:rPr>
                <a:t>een </a:t>
              </a:r>
            </a:p>
            <a:p>
              <a:r>
                <a:rPr lang="nl-NL" altLang="nl-NL">
                  <a:solidFill>
                    <a:srgbClr val="D00000"/>
                  </a:solidFill>
                </a:rPr>
                <a:t>aanzicht?</a:t>
              </a:r>
              <a:endParaRPr lang="nl-NL" altLang="nl-NL" sz="1600">
                <a:solidFill>
                  <a:srgbClr val="D00000"/>
                </a:solidFill>
              </a:endParaRPr>
            </a:p>
          </p:txBody>
        </p:sp>
        <p:sp>
          <p:nvSpPr>
            <p:cNvPr id="8258" name="Text Box 68">
              <a:extLst>
                <a:ext uri="{FF2B5EF4-FFF2-40B4-BE49-F238E27FC236}">
                  <a16:creationId xmlns:a16="http://schemas.microsoft.com/office/drawing/2014/main" id="{04D738F5-D1E7-CB38-B890-96B7CC46C41D}"/>
                </a:ext>
              </a:extLst>
            </p:cNvPr>
            <p:cNvSpPr txBox="1">
              <a:spLocks noChangeArrowheads="1"/>
            </p:cNvSpPr>
            <p:nvPr/>
          </p:nvSpPr>
          <p:spPr bwMode="auto">
            <a:xfrm>
              <a:off x="3024" y="3777"/>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28" name="Group 69">
            <a:extLst>
              <a:ext uri="{FF2B5EF4-FFF2-40B4-BE49-F238E27FC236}">
                <a16:creationId xmlns:a16="http://schemas.microsoft.com/office/drawing/2014/main" id="{3F94A7D2-3C3C-5AA3-989D-6893A5F930F7}"/>
              </a:ext>
            </a:extLst>
          </p:cNvPr>
          <p:cNvGrpSpPr>
            <a:grpSpLocks/>
          </p:cNvGrpSpPr>
          <p:nvPr/>
        </p:nvGrpSpPr>
        <p:grpSpPr bwMode="auto">
          <a:xfrm>
            <a:off x="7086600" y="3173413"/>
            <a:ext cx="1600200" cy="1449387"/>
            <a:chOff x="4464" y="2136"/>
            <a:chExt cx="1008" cy="913"/>
          </a:xfrm>
        </p:grpSpPr>
        <p:sp>
          <p:nvSpPr>
            <p:cNvPr id="8255" name="Text Box 70">
              <a:extLst>
                <a:ext uri="{FF2B5EF4-FFF2-40B4-BE49-F238E27FC236}">
                  <a16:creationId xmlns:a16="http://schemas.microsoft.com/office/drawing/2014/main" id="{6173F776-7435-A71A-D957-97EB86DEAB78}"/>
                </a:ext>
              </a:extLst>
            </p:cNvPr>
            <p:cNvSpPr txBox="1">
              <a:spLocks noChangeArrowheads="1"/>
            </p:cNvSpPr>
            <p:nvPr/>
          </p:nvSpPr>
          <p:spPr bwMode="auto">
            <a:xfrm>
              <a:off x="4740" y="2136"/>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8256" name="Text Box 71">
              <a:extLst>
                <a:ext uri="{FF2B5EF4-FFF2-40B4-BE49-F238E27FC236}">
                  <a16:creationId xmlns:a16="http://schemas.microsoft.com/office/drawing/2014/main" id="{842E5D77-4290-E7C4-6B05-1FE9D0248E32}"/>
                </a:ext>
              </a:extLst>
            </p:cNvPr>
            <p:cNvSpPr txBox="1">
              <a:spLocks noChangeArrowheads="1"/>
            </p:cNvSpPr>
            <p:nvPr/>
          </p:nvSpPr>
          <p:spPr bwMode="auto">
            <a:xfrm>
              <a:off x="4464" y="2794"/>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grpSp>
        <p:nvGrpSpPr>
          <p:cNvPr id="30" name="Group 75">
            <a:extLst>
              <a:ext uri="{FF2B5EF4-FFF2-40B4-BE49-F238E27FC236}">
                <a16:creationId xmlns:a16="http://schemas.microsoft.com/office/drawing/2014/main" id="{5AB05541-19D7-F64D-B061-4F4107917C02}"/>
              </a:ext>
            </a:extLst>
          </p:cNvPr>
          <p:cNvGrpSpPr>
            <a:grpSpLocks/>
          </p:cNvGrpSpPr>
          <p:nvPr/>
        </p:nvGrpSpPr>
        <p:grpSpPr bwMode="auto">
          <a:xfrm>
            <a:off x="7086600" y="5029200"/>
            <a:ext cx="1638300" cy="1390650"/>
            <a:chOff x="4464" y="3119"/>
            <a:chExt cx="1032" cy="876"/>
          </a:xfrm>
        </p:grpSpPr>
        <p:sp>
          <p:nvSpPr>
            <p:cNvPr id="8251" name="Text Box 76">
              <a:extLst>
                <a:ext uri="{FF2B5EF4-FFF2-40B4-BE49-F238E27FC236}">
                  <a16:creationId xmlns:a16="http://schemas.microsoft.com/office/drawing/2014/main" id="{398A6828-E61E-3CF8-6C7A-28667C49AE42}"/>
                </a:ext>
              </a:extLst>
            </p:cNvPr>
            <p:cNvSpPr txBox="1">
              <a:spLocks noChangeArrowheads="1"/>
            </p:cNvSpPr>
            <p:nvPr/>
          </p:nvSpPr>
          <p:spPr bwMode="auto">
            <a:xfrm>
              <a:off x="4764" y="3119"/>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8252" name="Text Box 77">
              <a:extLst>
                <a:ext uri="{FF2B5EF4-FFF2-40B4-BE49-F238E27FC236}">
                  <a16:creationId xmlns:a16="http://schemas.microsoft.com/office/drawing/2014/main" id="{116A521F-5EC4-0938-1DC4-5A4A8C14D351}"/>
                </a:ext>
              </a:extLst>
            </p:cNvPr>
            <p:cNvSpPr txBox="1">
              <a:spLocks noChangeArrowheads="1"/>
            </p:cNvSpPr>
            <p:nvPr/>
          </p:nvSpPr>
          <p:spPr bwMode="auto">
            <a:xfrm>
              <a:off x="4464" y="3759"/>
              <a:ext cx="815" cy="236"/>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1600">
                  <a:solidFill>
                    <a:srgbClr val="DE0000"/>
                  </a:solidFill>
                  <a:latin typeface="Arial Black" panose="020B0604020202020204" pitchFamily="34" charset="0"/>
                </a:rPr>
                <a:t>Antwoord</a:t>
              </a:r>
            </a:p>
          </p:txBody>
        </p:sp>
      </p:grpSp>
      <p:grpSp>
        <p:nvGrpSpPr>
          <p:cNvPr id="31" name="Group 78">
            <a:extLst>
              <a:ext uri="{FF2B5EF4-FFF2-40B4-BE49-F238E27FC236}">
                <a16:creationId xmlns:a16="http://schemas.microsoft.com/office/drawing/2014/main" id="{D785A80C-5C92-A79C-F00E-891C54E165C3}"/>
              </a:ext>
            </a:extLst>
          </p:cNvPr>
          <p:cNvGrpSpPr>
            <a:grpSpLocks/>
          </p:cNvGrpSpPr>
          <p:nvPr/>
        </p:nvGrpSpPr>
        <p:grpSpPr bwMode="auto">
          <a:xfrm>
            <a:off x="3759200" y="4648200"/>
            <a:ext cx="2505075" cy="1809750"/>
            <a:chOff x="2064" y="3022"/>
            <a:chExt cx="1451" cy="1043"/>
          </a:xfrm>
        </p:grpSpPr>
        <p:sp>
          <p:nvSpPr>
            <p:cNvPr id="8247" name="Rectangle 79">
              <a:extLst>
                <a:ext uri="{FF2B5EF4-FFF2-40B4-BE49-F238E27FC236}">
                  <a16:creationId xmlns:a16="http://schemas.microsoft.com/office/drawing/2014/main" id="{5CE7832B-A6FF-7100-A9C7-C2D2ACD338E4}"/>
                </a:ext>
              </a:extLst>
            </p:cNvPr>
            <p:cNvSpPr>
              <a:spLocks noChangeArrowheads="1"/>
            </p:cNvSpPr>
            <p:nvPr/>
          </p:nvSpPr>
          <p:spPr bwMode="auto">
            <a:xfrm>
              <a:off x="2064"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48" name="Group 80">
              <a:extLst>
                <a:ext uri="{FF2B5EF4-FFF2-40B4-BE49-F238E27FC236}">
                  <a16:creationId xmlns:a16="http://schemas.microsoft.com/office/drawing/2014/main" id="{59D7F7B5-5B64-524F-6616-2219B5599C06}"/>
                </a:ext>
              </a:extLst>
            </p:cNvPr>
            <p:cNvGrpSpPr>
              <a:grpSpLocks/>
            </p:cNvGrpSpPr>
            <p:nvPr/>
          </p:nvGrpSpPr>
          <p:grpSpPr bwMode="auto">
            <a:xfrm>
              <a:off x="2381" y="3158"/>
              <a:ext cx="833" cy="786"/>
              <a:chOff x="476" y="3249"/>
              <a:chExt cx="680" cy="680"/>
            </a:xfrm>
          </p:grpSpPr>
          <p:pic>
            <p:nvPicPr>
              <p:cNvPr id="8249" name="Picture 81" descr="knop1">
                <a:extLst>
                  <a:ext uri="{FF2B5EF4-FFF2-40B4-BE49-F238E27FC236}">
                    <a16:creationId xmlns:a16="http://schemas.microsoft.com/office/drawing/2014/main" id="{D2C0D490-8ADE-E7CA-4C4C-60F48261F5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50" name="Text Box 82">
                <a:extLst>
                  <a:ext uri="{FF2B5EF4-FFF2-40B4-BE49-F238E27FC236}">
                    <a16:creationId xmlns:a16="http://schemas.microsoft.com/office/drawing/2014/main" id="{DFC068AA-0931-62A6-0A9C-AF741EE07628}"/>
                  </a:ext>
                </a:extLst>
              </p:cNvPr>
              <p:cNvSpPr txBox="1">
                <a:spLocks noChangeArrowheads="1"/>
              </p:cNvSpPr>
              <p:nvPr/>
            </p:nvSpPr>
            <p:spPr bwMode="auto">
              <a:xfrm>
                <a:off x="657" y="3430"/>
                <a:ext cx="22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5</a:t>
                </a:r>
              </a:p>
            </p:txBody>
          </p:sp>
        </p:grpSp>
      </p:grpSp>
      <p:grpSp>
        <p:nvGrpSpPr>
          <p:cNvPr id="73729" name="Group 83">
            <a:extLst>
              <a:ext uri="{FF2B5EF4-FFF2-40B4-BE49-F238E27FC236}">
                <a16:creationId xmlns:a16="http://schemas.microsoft.com/office/drawing/2014/main" id="{A693F510-FB96-ABCB-1799-93AEE377F704}"/>
              </a:ext>
            </a:extLst>
          </p:cNvPr>
          <p:cNvGrpSpPr>
            <a:grpSpLocks/>
          </p:cNvGrpSpPr>
          <p:nvPr/>
        </p:nvGrpSpPr>
        <p:grpSpPr bwMode="auto">
          <a:xfrm>
            <a:off x="6248400" y="2997200"/>
            <a:ext cx="2438400" cy="1752600"/>
            <a:chOff x="3560" y="1933"/>
            <a:chExt cx="1451" cy="1043"/>
          </a:xfrm>
        </p:grpSpPr>
        <p:sp>
          <p:nvSpPr>
            <p:cNvPr id="8243" name="Rectangle 84">
              <a:extLst>
                <a:ext uri="{FF2B5EF4-FFF2-40B4-BE49-F238E27FC236}">
                  <a16:creationId xmlns:a16="http://schemas.microsoft.com/office/drawing/2014/main" id="{24CDF002-B652-65ED-B104-CCD075F66C7B}"/>
                </a:ext>
              </a:extLst>
            </p:cNvPr>
            <p:cNvSpPr>
              <a:spLocks noChangeArrowheads="1"/>
            </p:cNvSpPr>
            <p:nvPr/>
          </p:nvSpPr>
          <p:spPr bwMode="auto">
            <a:xfrm>
              <a:off x="3560" y="1933"/>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44" name="Group 85">
              <a:extLst>
                <a:ext uri="{FF2B5EF4-FFF2-40B4-BE49-F238E27FC236}">
                  <a16:creationId xmlns:a16="http://schemas.microsoft.com/office/drawing/2014/main" id="{DC29B6D9-442E-2015-2666-8976FD5ED001}"/>
                </a:ext>
              </a:extLst>
            </p:cNvPr>
            <p:cNvGrpSpPr>
              <a:grpSpLocks/>
            </p:cNvGrpSpPr>
            <p:nvPr/>
          </p:nvGrpSpPr>
          <p:grpSpPr bwMode="auto">
            <a:xfrm>
              <a:off x="3878" y="2069"/>
              <a:ext cx="833" cy="787"/>
              <a:chOff x="476" y="3249"/>
              <a:chExt cx="680" cy="680"/>
            </a:xfrm>
          </p:grpSpPr>
          <p:pic>
            <p:nvPicPr>
              <p:cNvPr id="8245" name="Picture 86" descr="knop1">
                <a:extLst>
                  <a:ext uri="{FF2B5EF4-FFF2-40B4-BE49-F238E27FC236}">
                    <a16:creationId xmlns:a16="http://schemas.microsoft.com/office/drawing/2014/main" id="{7882AA2B-16BE-A2B9-9873-FCB9755B50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6" name="Text Box 87">
                <a:extLst>
                  <a:ext uri="{FF2B5EF4-FFF2-40B4-BE49-F238E27FC236}">
                    <a16:creationId xmlns:a16="http://schemas.microsoft.com/office/drawing/2014/main" id="{6055CF9D-0FCA-165B-67F5-BCB4B7C57AC6}"/>
                  </a:ext>
                </a:extLst>
              </p:cNvPr>
              <p:cNvSpPr txBox="1">
                <a:spLocks noChangeArrowheads="1"/>
              </p:cNvSpPr>
              <p:nvPr/>
            </p:nvSpPr>
            <p:spPr bwMode="auto">
              <a:xfrm>
                <a:off x="657" y="3430"/>
                <a:ext cx="236"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4</a:t>
                </a:r>
              </a:p>
            </p:txBody>
          </p:sp>
        </p:grpSp>
      </p:grpSp>
      <p:grpSp>
        <p:nvGrpSpPr>
          <p:cNvPr id="73739" name="Group 88">
            <a:extLst>
              <a:ext uri="{FF2B5EF4-FFF2-40B4-BE49-F238E27FC236}">
                <a16:creationId xmlns:a16="http://schemas.microsoft.com/office/drawing/2014/main" id="{E972823C-7BA4-C91F-010C-23A1A137D4B7}"/>
              </a:ext>
            </a:extLst>
          </p:cNvPr>
          <p:cNvGrpSpPr>
            <a:grpSpLocks/>
          </p:cNvGrpSpPr>
          <p:nvPr/>
        </p:nvGrpSpPr>
        <p:grpSpPr bwMode="auto">
          <a:xfrm>
            <a:off x="6210300" y="4632325"/>
            <a:ext cx="2438400" cy="1819275"/>
            <a:chOff x="3560" y="3022"/>
            <a:chExt cx="1451" cy="1043"/>
          </a:xfrm>
        </p:grpSpPr>
        <p:sp>
          <p:nvSpPr>
            <p:cNvPr id="8239" name="Rectangle 89">
              <a:extLst>
                <a:ext uri="{FF2B5EF4-FFF2-40B4-BE49-F238E27FC236}">
                  <a16:creationId xmlns:a16="http://schemas.microsoft.com/office/drawing/2014/main" id="{54157EDD-200C-01FD-989C-265FD4A1DC86}"/>
                </a:ext>
              </a:extLst>
            </p:cNvPr>
            <p:cNvSpPr>
              <a:spLocks noChangeArrowheads="1"/>
            </p:cNvSpPr>
            <p:nvPr/>
          </p:nvSpPr>
          <p:spPr bwMode="auto">
            <a:xfrm>
              <a:off x="3560" y="3022"/>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40" name="Group 90">
              <a:extLst>
                <a:ext uri="{FF2B5EF4-FFF2-40B4-BE49-F238E27FC236}">
                  <a16:creationId xmlns:a16="http://schemas.microsoft.com/office/drawing/2014/main" id="{160C3497-B1E6-2159-69BF-9D78E9FDFB31}"/>
                </a:ext>
              </a:extLst>
            </p:cNvPr>
            <p:cNvGrpSpPr>
              <a:grpSpLocks/>
            </p:cNvGrpSpPr>
            <p:nvPr/>
          </p:nvGrpSpPr>
          <p:grpSpPr bwMode="auto">
            <a:xfrm>
              <a:off x="3878" y="3158"/>
              <a:ext cx="833" cy="787"/>
              <a:chOff x="476" y="3249"/>
              <a:chExt cx="680" cy="680"/>
            </a:xfrm>
          </p:grpSpPr>
          <p:pic>
            <p:nvPicPr>
              <p:cNvPr id="8241" name="Picture 91" descr="knop1">
                <a:extLst>
                  <a:ext uri="{FF2B5EF4-FFF2-40B4-BE49-F238E27FC236}">
                    <a16:creationId xmlns:a16="http://schemas.microsoft.com/office/drawing/2014/main" id="{6767452E-EC12-9827-7C57-B4ECA69852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2" name="Text Box 92">
                <a:extLst>
                  <a:ext uri="{FF2B5EF4-FFF2-40B4-BE49-F238E27FC236}">
                    <a16:creationId xmlns:a16="http://schemas.microsoft.com/office/drawing/2014/main" id="{76EBF866-BEB4-D35A-DB6E-E53171F525F4}"/>
                  </a:ext>
                </a:extLst>
              </p:cNvPr>
              <p:cNvSpPr txBox="1">
                <a:spLocks noChangeArrowheads="1"/>
              </p:cNvSpPr>
              <p:nvPr/>
            </p:nvSpPr>
            <p:spPr bwMode="auto">
              <a:xfrm>
                <a:off x="657" y="3430"/>
                <a:ext cx="236"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6</a:t>
                </a:r>
              </a:p>
            </p:txBody>
          </p:sp>
        </p:grpSp>
      </p:grpSp>
      <p:grpSp>
        <p:nvGrpSpPr>
          <p:cNvPr id="73743" name="Group 98">
            <a:extLst>
              <a:ext uri="{FF2B5EF4-FFF2-40B4-BE49-F238E27FC236}">
                <a16:creationId xmlns:a16="http://schemas.microsoft.com/office/drawing/2014/main" id="{9A054A86-EF95-0141-6FA0-5E35342EC2F1}"/>
              </a:ext>
            </a:extLst>
          </p:cNvPr>
          <p:cNvGrpSpPr>
            <a:grpSpLocks/>
          </p:cNvGrpSpPr>
          <p:nvPr/>
        </p:nvGrpSpPr>
        <p:grpSpPr bwMode="auto">
          <a:xfrm>
            <a:off x="3657600" y="2933700"/>
            <a:ext cx="2590800" cy="1981200"/>
            <a:chOff x="2517" y="1842"/>
            <a:chExt cx="1451" cy="1134"/>
          </a:xfrm>
        </p:grpSpPr>
        <p:sp>
          <p:nvSpPr>
            <p:cNvPr id="8231" name="Rectangle 99">
              <a:extLst>
                <a:ext uri="{FF2B5EF4-FFF2-40B4-BE49-F238E27FC236}">
                  <a16:creationId xmlns:a16="http://schemas.microsoft.com/office/drawing/2014/main" id="{502B6380-0E7E-429A-1BE3-DE6506A3A164}"/>
                </a:ext>
              </a:extLst>
            </p:cNvPr>
            <p:cNvSpPr>
              <a:spLocks noChangeArrowheads="1"/>
            </p:cNvSpPr>
            <p:nvPr/>
          </p:nvSpPr>
          <p:spPr bwMode="auto">
            <a:xfrm>
              <a:off x="2517" y="1842"/>
              <a:ext cx="1451" cy="113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32" name="Group 100">
              <a:extLst>
                <a:ext uri="{FF2B5EF4-FFF2-40B4-BE49-F238E27FC236}">
                  <a16:creationId xmlns:a16="http://schemas.microsoft.com/office/drawing/2014/main" id="{5680320C-0EC7-5060-3653-85574F748BC7}"/>
                </a:ext>
              </a:extLst>
            </p:cNvPr>
            <p:cNvGrpSpPr>
              <a:grpSpLocks/>
            </p:cNvGrpSpPr>
            <p:nvPr/>
          </p:nvGrpSpPr>
          <p:grpSpPr bwMode="auto">
            <a:xfrm>
              <a:off x="2834" y="1990"/>
              <a:ext cx="833" cy="805"/>
              <a:chOff x="476" y="3249"/>
              <a:chExt cx="680" cy="680"/>
            </a:xfrm>
          </p:grpSpPr>
          <p:pic>
            <p:nvPicPr>
              <p:cNvPr id="8233" name="Picture 101" descr="knop1">
                <a:extLst>
                  <a:ext uri="{FF2B5EF4-FFF2-40B4-BE49-F238E27FC236}">
                    <a16:creationId xmlns:a16="http://schemas.microsoft.com/office/drawing/2014/main" id="{204A454A-9135-4115-7D26-22209BA3B6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4" name="Text Box 102">
                <a:extLst>
                  <a:ext uri="{FF2B5EF4-FFF2-40B4-BE49-F238E27FC236}">
                    <a16:creationId xmlns:a16="http://schemas.microsoft.com/office/drawing/2014/main" id="{A24DC0A2-254E-9B87-071F-6BEDEA7D3878}"/>
                  </a:ext>
                </a:extLst>
              </p:cNvPr>
              <p:cNvSpPr txBox="1">
                <a:spLocks noChangeArrowheads="1"/>
              </p:cNvSpPr>
              <p:nvPr/>
            </p:nvSpPr>
            <p:spPr bwMode="auto">
              <a:xfrm>
                <a:off x="657" y="3430"/>
                <a:ext cx="221"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3</a:t>
                </a:r>
              </a:p>
            </p:txBody>
          </p:sp>
        </p:grpSp>
      </p:grpSp>
      <p:grpSp>
        <p:nvGrpSpPr>
          <p:cNvPr id="73745" name="Group 103">
            <a:extLst>
              <a:ext uri="{FF2B5EF4-FFF2-40B4-BE49-F238E27FC236}">
                <a16:creationId xmlns:a16="http://schemas.microsoft.com/office/drawing/2014/main" id="{F94BC4CB-3486-EADB-3D6B-09F0D2C4B84D}"/>
              </a:ext>
            </a:extLst>
          </p:cNvPr>
          <p:cNvGrpSpPr>
            <a:grpSpLocks/>
          </p:cNvGrpSpPr>
          <p:nvPr/>
        </p:nvGrpSpPr>
        <p:grpSpPr bwMode="auto">
          <a:xfrm>
            <a:off x="3733800" y="1316038"/>
            <a:ext cx="2781300" cy="1808162"/>
            <a:chOff x="2392" y="829"/>
            <a:chExt cx="1736" cy="1043"/>
          </a:xfrm>
        </p:grpSpPr>
        <p:sp>
          <p:nvSpPr>
            <p:cNvPr id="8227" name="Rectangle 104">
              <a:extLst>
                <a:ext uri="{FF2B5EF4-FFF2-40B4-BE49-F238E27FC236}">
                  <a16:creationId xmlns:a16="http://schemas.microsoft.com/office/drawing/2014/main" id="{3F8D4786-0C93-1096-EA09-1BCA2E516C97}"/>
                </a:ext>
              </a:extLst>
            </p:cNvPr>
            <p:cNvSpPr>
              <a:spLocks noChangeArrowheads="1"/>
            </p:cNvSpPr>
            <p:nvPr/>
          </p:nvSpPr>
          <p:spPr bwMode="auto">
            <a:xfrm>
              <a:off x="2392" y="829"/>
              <a:ext cx="1736"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28" name="Group 105">
              <a:extLst>
                <a:ext uri="{FF2B5EF4-FFF2-40B4-BE49-F238E27FC236}">
                  <a16:creationId xmlns:a16="http://schemas.microsoft.com/office/drawing/2014/main" id="{948CE09E-B3CC-6AF3-8AC0-E22BF8BFF46B}"/>
                </a:ext>
              </a:extLst>
            </p:cNvPr>
            <p:cNvGrpSpPr>
              <a:grpSpLocks/>
            </p:cNvGrpSpPr>
            <p:nvPr/>
          </p:nvGrpSpPr>
          <p:grpSpPr bwMode="auto">
            <a:xfrm>
              <a:off x="2719" y="965"/>
              <a:ext cx="859" cy="787"/>
              <a:chOff x="476" y="3249"/>
              <a:chExt cx="680" cy="680"/>
            </a:xfrm>
          </p:grpSpPr>
          <p:pic>
            <p:nvPicPr>
              <p:cNvPr id="8229" name="Picture 106" descr="knop1">
                <a:extLst>
                  <a:ext uri="{FF2B5EF4-FFF2-40B4-BE49-F238E27FC236}">
                    <a16:creationId xmlns:a16="http://schemas.microsoft.com/office/drawing/2014/main" id="{146B9A23-FF91-109A-31E7-F8CBF0AF1A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0" name="Text Box 107">
                <a:extLst>
                  <a:ext uri="{FF2B5EF4-FFF2-40B4-BE49-F238E27FC236}">
                    <a16:creationId xmlns:a16="http://schemas.microsoft.com/office/drawing/2014/main" id="{0F08AC03-AE9A-06C6-A222-DC37224A9D7E}"/>
                  </a:ext>
                </a:extLst>
              </p:cNvPr>
              <p:cNvSpPr txBox="1">
                <a:spLocks noChangeArrowheads="1"/>
              </p:cNvSpPr>
              <p:nvPr/>
            </p:nvSpPr>
            <p:spPr bwMode="auto">
              <a:xfrm>
                <a:off x="657" y="3430"/>
                <a:ext cx="23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1</a:t>
                </a:r>
              </a:p>
            </p:txBody>
          </p:sp>
        </p:grpSp>
      </p:grpSp>
      <p:pic>
        <p:nvPicPr>
          <p:cNvPr id="8324" name="Afbeelding 14" descr="begin.png">
            <a:hlinkClick r:id="rId6" action="ppaction://hlinksldjump"/>
            <a:extLst>
              <a:ext uri="{FF2B5EF4-FFF2-40B4-BE49-F238E27FC236}">
                <a16:creationId xmlns:a16="http://schemas.microsoft.com/office/drawing/2014/main" id="{98F59083-FA67-A7E7-CCC4-D57B20D79877}"/>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25" name="Afbeelding 15" descr="vorige.png">
            <a:hlinkClick r:id="" action="ppaction://hlinkshowjump?jump=previousslide"/>
            <a:extLst>
              <a:ext uri="{FF2B5EF4-FFF2-40B4-BE49-F238E27FC236}">
                <a16:creationId xmlns:a16="http://schemas.microsoft.com/office/drawing/2014/main" id="{B63F9C0F-179A-7A2F-23BC-15198376EE95}"/>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26" name="Afbeelding 16" descr="volgende.png">
            <a:hlinkClick r:id="" action="ppaction://hlinkshowjump?jump=nextslide"/>
            <a:extLst>
              <a:ext uri="{FF2B5EF4-FFF2-40B4-BE49-F238E27FC236}">
                <a16:creationId xmlns:a16="http://schemas.microsoft.com/office/drawing/2014/main" id="{594EB5D9-5EE8-8FC5-DF50-21043C3E771E}"/>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 name="Group 72">
            <a:extLst>
              <a:ext uri="{FF2B5EF4-FFF2-40B4-BE49-F238E27FC236}">
                <a16:creationId xmlns:a16="http://schemas.microsoft.com/office/drawing/2014/main" id="{745D6D8F-AAC2-66D6-97D9-F1E403465073}"/>
              </a:ext>
            </a:extLst>
          </p:cNvPr>
          <p:cNvGrpSpPr>
            <a:grpSpLocks/>
          </p:cNvGrpSpPr>
          <p:nvPr/>
        </p:nvGrpSpPr>
        <p:grpSpPr bwMode="auto">
          <a:xfrm>
            <a:off x="7162800" y="1498600"/>
            <a:ext cx="1619250" cy="1449388"/>
            <a:chOff x="4512" y="911"/>
            <a:chExt cx="1020" cy="913"/>
          </a:xfrm>
        </p:grpSpPr>
        <p:sp>
          <p:nvSpPr>
            <p:cNvPr id="8253" name="Text Box 73">
              <a:extLst>
                <a:ext uri="{FF2B5EF4-FFF2-40B4-BE49-F238E27FC236}">
                  <a16:creationId xmlns:a16="http://schemas.microsoft.com/office/drawing/2014/main" id="{A02AE06C-DA69-56B3-7E44-36A1F583F218}"/>
                </a:ext>
              </a:extLst>
            </p:cNvPr>
            <p:cNvSpPr txBox="1">
              <a:spLocks noChangeArrowheads="1"/>
            </p:cNvSpPr>
            <p:nvPr/>
          </p:nvSpPr>
          <p:spPr bwMode="auto">
            <a:xfrm>
              <a:off x="4800" y="911"/>
              <a:ext cx="73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00000"/>
                  </a:solidFill>
                </a:rPr>
                <a:t>Is dit</a:t>
              </a:r>
            </a:p>
            <a:p>
              <a:r>
                <a:rPr lang="nl-NL" altLang="nl-NL">
                  <a:solidFill>
                    <a:srgbClr val="D00000"/>
                  </a:solidFill>
                </a:rPr>
                <a:t>een</a:t>
              </a:r>
            </a:p>
            <a:p>
              <a:r>
                <a:rPr lang="nl-NL" altLang="nl-NL">
                  <a:solidFill>
                    <a:srgbClr val="D00000"/>
                  </a:solidFill>
                </a:rPr>
                <a:t>aanzicht?</a:t>
              </a:r>
            </a:p>
          </p:txBody>
        </p:sp>
        <p:sp>
          <p:nvSpPr>
            <p:cNvPr id="8254" name="Text Box 74">
              <a:extLst>
                <a:ext uri="{FF2B5EF4-FFF2-40B4-BE49-F238E27FC236}">
                  <a16:creationId xmlns:a16="http://schemas.microsoft.com/office/drawing/2014/main" id="{87C7E482-962E-98B5-1590-9815A785C1AA}"/>
                </a:ext>
              </a:extLst>
            </p:cNvPr>
            <p:cNvSpPr txBox="1">
              <a:spLocks noChangeArrowheads="1"/>
            </p:cNvSpPr>
            <p:nvPr/>
          </p:nvSpPr>
          <p:spPr bwMode="auto">
            <a:xfrm>
              <a:off x="4512" y="1569"/>
              <a:ext cx="900" cy="255"/>
            </a:xfrm>
            <a:prstGeom prst="rect">
              <a:avLst/>
            </a:prstGeom>
            <a:noFill/>
            <a:ln w="3810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a:solidFill>
                    <a:srgbClr val="DE0000"/>
                  </a:solidFill>
                  <a:latin typeface="Arial Black" panose="020B0604020202020204" pitchFamily="34" charset="0"/>
                </a:rPr>
                <a:t>Antwoord</a:t>
              </a:r>
            </a:p>
          </p:txBody>
        </p:sp>
      </p:grpSp>
      <p:pic>
        <p:nvPicPr>
          <p:cNvPr id="8327" name="Afbeelding 17" descr="einde.png">
            <a:hlinkClick r:id="rId10" action="ppaction://hlinksldjump"/>
            <a:extLst>
              <a:ext uri="{FF2B5EF4-FFF2-40B4-BE49-F238E27FC236}">
                <a16:creationId xmlns:a16="http://schemas.microsoft.com/office/drawing/2014/main" id="{AC9B87BA-B3BC-5EB0-D8D6-3E7AE90DBA90}"/>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3741" name="Group 93">
            <a:extLst>
              <a:ext uri="{FF2B5EF4-FFF2-40B4-BE49-F238E27FC236}">
                <a16:creationId xmlns:a16="http://schemas.microsoft.com/office/drawing/2014/main" id="{E3465524-30E1-283F-0D6C-C454AF8968BC}"/>
              </a:ext>
            </a:extLst>
          </p:cNvPr>
          <p:cNvGrpSpPr>
            <a:grpSpLocks/>
          </p:cNvGrpSpPr>
          <p:nvPr/>
        </p:nvGrpSpPr>
        <p:grpSpPr bwMode="auto">
          <a:xfrm>
            <a:off x="6197600" y="1358900"/>
            <a:ext cx="2476500" cy="1752600"/>
            <a:chOff x="3560" y="845"/>
            <a:chExt cx="1451" cy="1043"/>
          </a:xfrm>
        </p:grpSpPr>
        <p:sp>
          <p:nvSpPr>
            <p:cNvPr id="8235" name="Rectangle 94">
              <a:extLst>
                <a:ext uri="{FF2B5EF4-FFF2-40B4-BE49-F238E27FC236}">
                  <a16:creationId xmlns:a16="http://schemas.microsoft.com/office/drawing/2014/main" id="{B6DAD7D4-9337-DD2D-ECB1-65D305E73629}"/>
                </a:ext>
              </a:extLst>
            </p:cNvPr>
            <p:cNvSpPr>
              <a:spLocks noChangeArrowheads="1"/>
            </p:cNvSpPr>
            <p:nvPr/>
          </p:nvSpPr>
          <p:spPr bwMode="auto">
            <a:xfrm>
              <a:off x="3560" y="845"/>
              <a:ext cx="1451" cy="1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grpSp>
          <p:nvGrpSpPr>
            <p:cNvPr id="8236" name="Group 95">
              <a:extLst>
                <a:ext uri="{FF2B5EF4-FFF2-40B4-BE49-F238E27FC236}">
                  <a16:creationId xmlns:a16="http://schemas.microsoft.com/office/drawing/2014/main" id="{3EBF0447-BF1F-E80B-49DE-623DCE36E64C}"/>
                </a:ext>
              </a:extLst>
            </p:cNvPr>
            <p:cNvGrpSpPr>
              <a:grpSpLocks/>
            </p:cNvGrpSpPr>
            <p:nvPr/>
          </p:nvGrpSpPr>
          <p:grpSpPr bwMode="auto">
            <a:xfrm>
              <a:off x="3878" y="981"/>
              <a:ext cx="833" cy="787"/>
              <a:chOff x="476" y="3249"/>
              <a:chExt cx="680" cy="680"/>
            </a:xfrm>
          </p:grpSpPr>
          <p:pic>
            <p:nvPicPr>
              <p:cNvPr id="8237" name="Picture 96" descr="knop1">
                <a:extLst>
                  <a:ext uri="{FF2B5EF4-FFF2-40B4-BE49-F238E27FC236}">
                    <a16:creationId xmlns:a16="http://schemas.microsoft.com/office/drawing/2014/main" id="{5B831902-8557-FA33-3E35-DB882B668F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 y="3249"/>
                <a:ext cx="680" cy="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38" name="Text Box 97">
                <a:extLst>
                  <a:ext uri="{FF2B5EF4-FFF2-40B4-BE49-F238E27FC236}">
                    <a16:creationId xmlns:a16="http://schemas.microsoft.com/office/drawing/2014/main" id="{978616DD-6CA4-BCFB-9C22-2023C721A6F1}"/>
                  </a:ext>
                </a:extLst>
              </p:cNvPr>
              <p:cNvSpPr txBox="1">
                <a:spLocks noChangeArrowheads="1"/>
              </p:cNvSpPr>
              <p:nvPr/>
            </p:nvSpPr>
            <p:spPr bwMode="auto">
              <a:xfrm>
                <a:off x="657" y="3430"/>
                <a:ext cx="232"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300">
                    <a:solidFill>
                      <a:schemeClr val="bg1"/>
                    </a:solidFill>
                    <a:latin typeface="Arial Black" panose="020B0604020202020204" pitchFamily="34" charset="0"/>
                  </a:rPr>
                  <a:t>     </a:t>
                </a:r>
                <a:r>
                  <a:rPr lang="nl-NL" altLang="nl-NL" sz="2800">
                    <a:solidFill>
                      <a:schemeClr val="bg1"/>
                    </a:solidFill>
                    <a:latin typeface="Arial Black" panose="020B0604020202020204" pitchFamily="34" charset="0"/>
                  </a:rPr>
                  <a:t>2</a:t>
                </a:r>
              </a:p>
            </p:txBody>
          </p:sp>
        </p:grpSp>
      </p:grpSp>
      <p:sp>
        <p:nvSpPr>
          <p:cNvPr id="73786" name="AutoShape 58">
            <a:extLst>
              <a:ext uri="{FF2B5EF4-FFF2-40B4-BE49-F238E27FC236}">
                <a16:creationId xmlns:a16="http://schemas.microsoft.com/office/drawing/2014/main" id="{2ADF3A21-6ED0-57E9-305B-3617F05DBCA3}"/>
              </a:ext>
            </a:extLst>
          </p:cNvPr>
          <p:cNvSpPr>
            <a:spLocks noChangeArrowheads="1"/>
          </p:cNvSpPr>
          <p:nvPr/>
        </p:nvSpPr>
        <p:spPr bwMode="auto">
          <a:xfrm rot="608651">
            <a:off x="2909888" y="3810000"/>
            <a:ext cx="976312" cy="485775"/>
          </a:xfrm>
          <a:prstGeom prst="leftArrow">
            <a:avLst>
              <a:gd name="adj1" fmla="val 50000"/>
              <a:gd name="adj2" fmla="val 50245"/>
            </a:avLst>
          </a:prstGeom>
          <a:solidFill>
            <a:srgbClr val="F2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29"/>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xit" presetSubtype="0" fill="hold" nodeType="withEffect">
                                  <p:stCondLst>
                                    <p:cond delay="0"/>
                                  </p:stCondLst>
                                  <p:childTnLst>
                                    <p:set>
                                      <p:cBhvr>
                                        <p:cTn id="6" dur="1" fill="hold">
                                          <p:stCondLst>
                                            <p:cond delay="0"/>
                                          </p:stCondLst>
                                        </p:cTn>
                                        <p:tgtEl>
                                          <p:spTgt spid="2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737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784"/>
                                        </p:tgtEl>
                                        <p:attrNameLst>
                                          <p:attrName>style.visibility</p:attrName>
                                        </p:attrNameLst>
                                      </p:cBhvr>
                                      <p:to>
                                        <p:strVal val="visible"/>
                                      </p:to>
                                    </p:set>
                                  </p:childTnLst>
                                </p:cTn>
                              </p:par>
                            </p:childTnLst>
                          </p:cTn>
                        </p:par>
                        <p:par>
                          <p:cTn id="11" fill="hold" nodeType="afterGroup">
                            <p:stCondLst>
                              <p:cond delay="0"/>
                            </p:stCondLst>
                            <p:childTnLst>
                              <p:par>
                                <p:cTn id="12" presetID="1" presetClass="exit" presetSubtype="0" fill="hold" grpId="1" nodeType="afterEffect">
                                  <p:stCondLst>
                                    <p:cond delay="3000"/>
                                  </p:stCondLst>
                                  <p:childTnLst>
                                    <p:set>
                                      <p:cBhvr>
                                        <p:cTn id="13" dur="1" fill="hold">
                                          <p:stCondLst>
                                            <p:cond delay="0"/>
                                          </p:stCondLst>
                                        </p:cTn>
                                        <p:tgtEl>
                                          <p:spTgt spid="73784"/>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4" restart="whenNotActive" fill="hold" evtFilter="cancelBubble" nodeType="interactiveSeq">
                <p:stCondLst>
                  <p:cond evt="onClick" delay="0">
                    <p:tgtEl>
                      <p:spTgt spid="30"/>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1" presetClass="exit" presetSubtype="0" fill="hold" nodeType="withEffect">
                                  <p:stCondLst>
                                    <p:cond delay="0"/>
                                  </p:stCondLst>
                                  <p:childTnLst>
                                    <p:set>
                                      <p:cBhvr>
                                        <p:cTn id="18" dur="1" fill="hold">
                                          <p:stCondLst>
                                            <p:cond delay="0"/>
                                          </p:stCondLst>
                                        </p:cTn>
                                        <p:tgtEl>
                                          <p:spTgt spid="3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737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3786"/>
                                        </p:tgtEl>
                                        <p:attrNameLst>
                                          <p:attrName>style.visibility</p:attrName>
                                        </p:attrNameLst>
                                      </p:cBhvr>
                                      <p:to>
                                        <p:strVal val="visible"/>
                                      </p:to>
                                    </p:set>
                                  </p:childTnLst>
                                </p:cTn>
                              </p:par>
                              <p:par>
                                <p:cTn id="23" presetID="1" presetClass="exit" presetSubtype="0" fill="hold" grpId="1" nodeType="withEffect">
                                  <p:stCondLst>
                                    <p:cond delay="3000"/>
                                  </p:stCondLst>
                                  <p:childTnLst>
                                    <p:set>
                                      <p:cBhvr>
                                        <p:cTn id="24" dur="1" fill="hold">
                                          <p:stCondLst>
                                            <p:cond delay="0"/>
                                          </p:stCondLst>
                                        </p:cTn>
                                        <p:tgtEl>
                                          <p:spTgt spid="73786"/>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5" restart="whenNotActive" fill="hold" evtFilter="cancelBubble" nodeType="interactiveSeq">
                <p:stCondLst>
                  <p:cond evt="onClick" delay="0">
                    <p:tgtEl>
                      <p:spTgt spid="28"/>
                    </p:tgtEl>
                  </p:cond>
                </p:stCondLst>
                <p:endSync evt="end" delay="0">
                  <p:rtn val="all"/>
                </p:endSync>
                <p:childTnLst>
                  <p:par>
                    <p:cTn id="26" fill="hold" nodeType="clickPar">
                      <p:stCondLst>
                        <p:cond delay="0"/>
                      </p:stCondLst>
                      <p:childTnLst>
                        <p:par>
                          <p:cTn id="27" fill="hold" nodeType="withGroup">
                            <p:stCondLst>
                              <p:cond delay="0"/>
                            </p:stCondLst>
                            <p:childTnLst>
                              <p:par>
                                <p:cTn id="28" presetID="1" presetClass="exit" presetSubtype="0" fill="hold" nodeType="clickEffect">
                                  <p:stCondLst>
                                    <p:cond delay="0"/>
                                  </p:stCondLst>
                                  <p:childTnLst>
                                    <p:set>
                                      <p:cBhvr>
                                        <p:cTn id="29" dur="1" fill="hold">
                                          <p:stCondLst>
                                            <p:cond delay="0"/>
                                          </p:stCondLst>
                                        </p:cTn>
                                        <p:tgtEl>
                                          <p:spTgt spid="28"/>
                                        </p:tgtEl>
                                        <p:attrNameLst>
                                          <p:attrName>style.visibility</p:attrName>
                                        </p:attrNameLst>
                                      </p:cBhvr>
                                      <p:to>
                                        <p:strVal val="hidden"/>
                                      </p:to>
                                    </p:set>
                                  </p:childTnLst>
                                </p:cTn>
                              </p:par>
                              <p:par>
                                <p:cTn id="30" presetID="1" presetClass="entr" presetSubtype="0" fill="hold" grpId="0" nodeType="withEffect">
                                  <p:stCondLst>
                                    <p:cond delay="0"/>
                                  </p:stCondLst>
                                  <p:childTnLst>
                                    <p:set>
                                      <p:cBhvr>
                                        <p:cTn id="31" dur="1" fill="hold">
                                          <p:stCondLst>
                                            <p:cond delay="0"/>
                                          </p:stCondLst>
                                        </p:cTn>
                                        <p:tgtEl>
                                          <p:spTgt spid="73737"/>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2" restart="whenNotActive" fill="hold" evtFilter="cancelBubble" nodeType="interactiveSeq">
                <p:stCondLst>
                  <p:cond evt="onClick" delay="0">
                    <p:tgtEl>
                      <p:spTgt spid="73729"/>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73729"/>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73729"/>
                  </p:tgtEl>
                </p:cond>
              </p:nextCondLst>
            </p:seq>
            <p:seq concurrent="1" nextAc="seek">
              <p:cTn id="39" restart="whenNotActive" fill="hold" evtFilter="cancelBubble" nodeType="interactiveSeq">
                <p:stCondLst>
                  <p:cond evt="onClick" delay="0">
                    <p:tgtEl>
                      <p:spTgt spid="31"/>
                    </p:tgtEl>
                  </p:cond>
                </p:stCondLst>
                <p:endSync evt="end" delay="0">
                  <p:rtn val="all"/>
                </p:endSync>
                <p:childTnLst>
                  <p:par>
                    <p:cTn id="40" fill="hold" nodeType="clickPar">
                      <p:stCondLst>
                        <p:cond delay="0"/>
                      </p:stCondLst>
                      <p:childTnLst>
                        <p:par>
                          <p:cTn id="41" fill="hold" nodeType="withGroup">
                            <p:stCondLst>
                              <p:cond delay="0"/>
                            </p:stCondLst>
                            <p:childTnLst>
                              <p:par>
                                <p:cTn id="42" presetID="1" presetClass="exit" presetSubtype="0" fill="hold" nodeType="clickEffect">
                                  <p:stCondLst>
                                    <p:cond delay="0"/>
                                  </p:stCondLst>
                                  <p:childTnLst>
                                    <p:set>
                                      <p:cBhvr>
                                        <p:cTn id="43" dur="1" fill="hold">
                                          <p:stCondLst>
                                            <p:cond delay="0"/>
                                          </p:stCondLst>
                                        </p:cTn>
                                        <p:tgtEl>
                                          <p:spTgt spid="31"/>
                                        </p:tgtEl>
                                        <p:attrNameLst>
                                          <p:attrName>style.visibility</p:attrName>
                                        </p:attrNameLst>
                                      </p:cBhvr>
                                      <p:to>
                                        <p:strVal val="hidden"/>
                                      </p:to>
                                    </p:set>
                                  </p:childTnLst>
                                </p:cTn>
                              </p:par>
                              <p:par>
                                <p:cTn id="44" presetID="1" presetClass="entr" presetSubtype="0"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childTnLst>
                                </p:cTn>
                              </p:par>
                            </p:childTnLst>
                          </p:cTn>
                        </p:par>
                      </p:childTnLst>
                    </p:cTn>
                  </p:par>
                </p:childTnLst>
              </p:cTn>
              <p:nextCondLst>
                <p:cond evt="onClick" delay="0">
                  <p:tgtEl>
                    <p:spTgt spid="31"/>
                  </p:tgtEl>
                </p:cond>
              </p:nextCondLst>
            </p:seq>
            <p:seq concurrent="1" nextAc="seek">
              <p:cTn id="46" restart="whenNotActive" fill="hold" evtFilter="cancelBubble" nodeType="interactiveSeq">
                <p:stCondLst>
                  <p:cond evt="onClick" delay="0">
                    <p:tgtEl>
                      <p:spTgt spid="73739"/>
                    </p:tgtEl>
                  </p:cond>
                </p:stCondLst>
                <p:endSync evt="end" delay="0">
                  <p:rtn val="all"/>
                </p:endSync>
                <p:childTnLst>
                  <p:par>
                    <p:cTn id="47" fill="hold" nodeType="clickPar">
                      <p:stCondLst>
                        <p:cond delay="0"/>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73739"/>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73739"/>
                  </p:tgtEl>
                </p:cond>
              </p:nextCondLst>
            </p:seq>
            <p:seq concurrent="1" nextAc="seek">
              <p:cTn id="53" restart="whenNotActive" fill="hold" evtFilter="cancelBubble" nodeType="interactiveSeq">
                <p:stCondLst>
                  <p:cond evt="onClick" delay="0">
                    <p:tgtEl>
                      <p:spTgt spid="7374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xit" presetSubtype="0" fill="hold" nodeType="clickEffect">
                                  <p:stCondLst>
                                    <p:cond delay="0"/>
                                  </p:stCondLst>
                                  <p:childTnLst>
                                    <p:set>
                                      <p:cBhvr>
                                        <p:cTn id="57" dur="1" fill="hold">
                                          <p:stCondLst>
                                            <p:cond delay="0"/>
                                          </p:stCondLst>
                                        </p:cTn>
                                        <p:tgtEl>
                                          <p:spTgt spid="73741"/>
                                        </p:tgtEl>
                                        <p:attrNameLst>
                                          <p:attrName>style.visibility</p:attrName>
                                        </p:attrNameLst>
                                      </p:cBhvr>
                                      <p:to>
                                        <p:strVal val="hidden"/>
                                      </p:to>
                                    </p:set>
                                  </p:childTnLst>
                                </p:cTn>
                              </p:par>
                              <p:par>
                                <p:cTn id="58" presetID="1" presetClass="entr" presetSubtype="0" fill="hold" nodeType="withEffect">
                                  <p:stCondLst>
                                    <p:cond delay="0"/>
                                  </p:stCondLst>
                                  <p:childTnLst>
                                    <p:set>
                                      <p:cBhvr>
                                        <p:cTn id="59"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73741"/>
                  </p:tgtEl>
                </p:cond>
              </p:nextCondLst>
            </p:seq>
            <p:seq concurrent="1" nextAc="seek">
              <p:cTn id="60" restart="whenNotActive" fill="hold" evtFilter="cancelBubble" nodeType="interactiveSeq">
                <p:stCondLst>
                  <p:cond evt="onClick" delay="0">
                    <p:tgtEl>
                      <p:spTgt spid="73743"/>
                    </p:tgtEl>
                  </p:cond>
                </p:stCondLst>
                <p:endSync evt="end" delay="0">
                  <p:rtn val="all"/>
                </p:endSync>
                <p:childTnLst>
                  <p:par>
                    <p:cTn id="61" fill="hold" nodeType="clickPar">
                      <p:stCondLst>
                        <p:cond delay="0"/>
                      </p:stCondLst>
                      <p:childTnLst>
                        <p:par>
                          <p:cTn id="62" fill="hold" nodeType="withGroup">
                            <p:stCondLst>
                              <p:cond delay="0"/>
                            </p:stCondLst>
                            <p:childTnLst>
                              <p:par>
                                <p:cTn id="63" presetID="1" presetClass="exit" presetSubtype="0" fill="hold" nodeType="clickEffect">
                                  <p:stCondLst>
                                    <p:cond delay="0"/>
                                  </p:stCondLst>
                                  <p:childTnLst>
                                    <p:set>
                                      <p:cBhvr>
                                        <p:cTn id="64" dur="1" fill="hold">
                                          <p:stCondLst>
                                            <p:cond delay="0"/>
                                          </p:stCondLst>
                                        </p:cTn>
                                        <p:tgtEl>
                                          <p:spTgt spid="73743"/>
                                        </p:tgtEl>
                                        <p:attrNameLst>
                                          <p:attrName>style.visibility</p:attrName>
                                        </p:attrNameLst>
                                      </p:cBhvr>
                                      <p:to>
                                        <p:strVal val="hidden"/>
                                      </p:to>
                                    </p:set>
                                  </p:childTnLst>
                                </p:cTn>
                              </p:par>
                              <p:par>
                                <p:cTn id="65" presetID="1" presetClass="entr" presetSubtype="0" fill="hold"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73743"/>
                  </p:tgtEl>
                </p:cond>
              </p:nextCondLst>
            </p:seq>
            <p:seq concurrent="1" nextAc="seek">
              <p:cTn id="67" restart="whenNotActive" fill="hold" evtFilter="cancelBubble" nodeType="interactiveSeq">
                <p:stCondLst>
                  <p:cond evt="onClick" delay="0">
                    <p:tgtEl>
                      <p:spTgt spid="73745"/>
                    </p:tgtEl>
                  </p:cond>
                </p:stCondLst>
                <p:endSync evt="end" delay="0">
                  <p:rtn val="all"/>
                </p:endSync>
                <p:childTnLst>
                  <p:par>
                    <p:cTn id="68" fill="hold" nodeType="clickPar">
                      <p:stCondLst>
                        <p:cond delay="0"/>
                      </p:stCondLst>
                      <p:childTnLst>
                        <p:par>
                          <p:cTn id="69" fill="hold" nodeType="withGroup">
                            <p:stCondLst>
                              <p:cond delay="0"/>
                            </p:stCondLst>
                            <p:childTnLst>
                              <p:par>
                                <p:cTn id="70" presetID="1" presetClass="exit" presetSubtype="0" fill="hold" nodeType="clickEffect">
                                  <p:stCondLst>
                                    <p:cond delay="0"/>
                                  </p:stCondLst>
                                  <p:childTnLst>
                                    <p:set>
                                      <p:cBhvr>
                                        <p:cTn id="71" dur="1" fill="hold">
                                          <p:stCondLst>
                                            <p:cond delay="0"/>
                                          </p:stCondLst>
                                        </p:cTn>
                                        <p:tgtEl>
                                          <p:spTgt spid="73745"/>
                                        </p:tgtEl>
                                        <p:attrNameLst>
                                          <p:attrName>style.visibility</p:attrName>
                                        </p:attrNameLst>
                                      </p:cBhvr>
                                      <p:to>
                                        <p:strVal val="hidden"/>
                                      </p:to>
                                    </p:set>
                                  </p:childTnLst>
                                </p:cTn>
                              </p:par>
                              <p:par>
                                <p:cTn id="72" presetID="1" presetClass="entr" presetSubtype="0" fill="hold" nodeType="withEffect">
                                  <p:stCondLst>
                                    <p:cond delay="0"/>
                                  </p:stCondLst>
                                  <p:childTnLst>
                                    <p:set>
                                      <p:cBhvr>
                                        <p:cTn id="73"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73745"/>
                  </p:tgtEl>
                </p:cond>
              </p:nextCondLst>
            </p:seq>
            <p:seq concurrent="1" nextAc="seek">
              <p:cTn id="74" restart="whenNotActive" fill="hold" evtFilter="cancelBubble" nodeType="interactiveSeq">
                <p:stCondLst>
                  <p:cond evt="onClick" delay="0">
                    <p:tgtEl>
                      <p:spTgt spid="25"/>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1" presetClass="exit" presetSubtype="0" fill="hold" nodeType="clickEffect">
                                  <p:stCondLst>
                                    <p:cond delay="0"/>
                                  </p:stCondLst>
                                  <p:childTnLst>
                                    <p:set>
                                      <p:cBhvr>
                                        <p:cTn id="78" dur="1" fill="hold">
                                          <p:stCondLst>
                                            <p:cond delay="0"/>
                                          </p:stCondLst>
                                        </p:cTn>
                                        <p:tgtEl>
                                          <p:spTgt spid="25"/>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7373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3785"/>
                                        </p:tgtEl>
                                        <p:attrNameLst>
                                          <p:attrName>style.visibility</p:attrName>
                                        </p:attrNameLst>
                                      </p:cBhvr>
                                      <p:to>
                                        <p:strVal val="visible"/>
                                      </p:to>
                                    </p:set>
                                  </p:childTnLst>
                                </p:cTn>
                              </p:par>
                            </p:childTnLst>
                          </p:cTn>
                        </p:par>
                        <p:par>
                          <p:cTn id="83" fill="hold" nodeType="afterGroup">
                            <p:stCondLst>
                              <p:cond delay="0"/>
                            </p:stCondLst>
                            <p:childTnLst>
                              <p:par>
                                <p:cTn id="84" presetID="1" presetClass="exit" presetSubtype="0" fill="hold" grpId="1" nodeType="afterEffect">
                                  <p:stCondLst>
                                    <p:cond delay="3000"/>
                                  </p:stCondLst>
                                  <p:childTnLst>
                                    <p:set>
                                      <p:cBhvr>
                                        <p:cTn id="85" dur="1" fill="hold">
                                          <p:stCondLst>
                                            <p:cond delay="0"/>
                                          </p:stCondLst>
                                        </p:cTn>
                                        <p:tgtEl>
                                          <p:spTgt spid="7378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86" restart="whenNotActive" fill="hold" evtFilter="cancelBubble" nodeType="interactiveSeq">
                <p:stCondLst>
                  <p:cond evt="onClick" delay="0">
                    <p:tgtEl>
                      <p:spTgt spid="26"/>
                    </p:tgtEl>
                  </p:cond>
                </p:stCondLst>
                <p:endSync evt="end" delay="0">
                  <p:rtn val="all"/>
                </p:endSync>
                <p:childTnLst>
                  <p:par>
                    <p:cTn id="87" fill="hold" nodeType="clickPar">
                      <p:stCondLst>
                        <p:cond delay="0"/>
                      </p:stCondLst>
                      <p:childTnLst>
                        <p:par>
                          <p:cTn id="88" fill="hold" nodeType="withGroup">
                            <p:stCondLst>
                              <p:cond delay="0"/>
                            </p:stCondLst>
                            <p:childTnLst>
                              <p:par>
                                <p:cTn id="89" presetID="1" presetClass="exit" presetSubtype="0" fill="hold" nodeType="clickEffect">
                                  <p:stCondLst>
                                    <p:cond delay="0"/>
                                  </p:stCondLst>
                                  <p:childTnLst>
                                    <p:set>
                                      <p:cBhvr>
                                        <p:cTn id="90" dur="1" fill="hold">
                                          <p:stCondLst>
                                            <p:cond delay="0"/>
                                          </p:stCondLst>
                                        </p:cTn>
                                        <p:tgtEl>
                                          <p:spTgt spid="26"/>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73730"/>
                                        </p:tgtEl>
                                        <p:attrNameLst>
                                          <p:attrName>style.visibility</p:attrName>
                                        </p:attrNameLst>
                                      </p:cBhvr>
                                      <p:to>
                                        <p:strVal val="visible"/>
                                      </p:to>
                                    </p:set>
                                  </p:childTnLst>
                                </p:cTn>
                              </p:par>
                            </p:childTnLst>
                          </p:cTn>
                        </p:par>
                      </p:childTnLst>
                    </p:cTn>
                  </p:par>
                </p:childTnLst>
              </p:cTn>
              <p:nextCondLst>
                <p:cond evt="onClick" delay="0">
                  <p:tgtEl>
                    <p:spTgt spid="26"/>
                  </p:tgtEl>
                </p:cond>
              </p:nextCondLst>
            </p:seq>
            <p:seq concurrent="1" nextAc="seek">
              <p:cTn id="93" restart="whenNotActive" fill="hold" evtFilter="cancelBubble" nodeType="interactiveSeq">
                <p:stCondLst>
                  <p:cond evt="onClick" delay="0">
                    <p:tgtEl>
                      <p:spTgt spid="27"/>
                    </p:tgtEl>
                  </p:cond>
                </p:stCondLst>
                <p:endSync evt="end" delay="0">
                  <p:rtn val="all"/>
                </p:endSync>
                <p:childTnLst>
                  <p:par>
                    <p:cTn id="94" fill="hold" nodeType="clickPar">
                      <p:stCondLst>
                        <p:cond delay="0"/>
                      </p:stCondLst>
                      <p:childTnLst>
                        <p:par>
                          <p:cTn id="95" fill="hold" nodeType="withGroup">
                            <p:stCondLst>
                              <p:cond delay="0"/>
                            </p:stCondLst>
                            <p:childTnLst>
                              <p:par>
                                <p:cTn id="96" presetID="1" presetClass="exit" presetSubtype="0" fill="hold" nodeType="clickEffect">
                                  <p:stCondLst>
                                    <p:cond delay="0"/>
                                  </p:stCondLst>
                                  <p:childTnLst>
                                    <p:set>
                                      <p:cBhvr>
                                        <p:cTn id="97" dur="1" fill="hold">
                                          <p:stCondLst>
                                            <p:cond delay="0"/>
                                          </p:stCondLst>
                                        </p:cTn>
                                        <p:tgtEl>
                                          <p:spTgt spid="27"/>
                                        </p:tgtEl>
                                        <p:attrNameLst>
                                          <p:attrName>style.visibility</p:attrName>
                                        </p:attrNameLst>
                                      </p:cBhvr>
                                      <p:to>
                                        <p:strVal val="hidden"/>
                                      </p:to>
                                    </p:set>
                                  </p:childTnLst>
                                </p:cTn>
                              </p:par>
                              <p:par>
                                <p:cTn id="98" presetID="1" presetClass="entr" presetSubtype="0" fill="hold" grpId="0" nodeType="withEffect">
                                  <p:stCondLst>
                                    <p:cond delay="0"/>
                                  </p:stCondLst>
                                  <p:childTnLst>
                                    <p:set>
                                      <p:cBhvr>
                                        <p:cTn id="99" dur="1" fill="hold">
                                          <p:stCondLst>
                                            <p:cond delay="0"/>
                                          </p:stCondLst>
                                        </p:cTn>
                                        <p:tgtEl>
                                          <p:spTgt spid="73736"/>
                                        </p:tgtEl>
                                        <p:attrNameLst>
                                          <p:attrName>style.visibility</p:attrName>
                                        </p:attrNameLst>
                                      </p:cBhvr>
                                      <p:to>
                                        <p:strVal val="visible"/>
                                      </p:to>
                                    </p:set>
                                  </p:childTnLst>
                                </p:cTn>
                              </p:par>
                            </p:childTnLst>
                          </p:cTn>
                        </p:par>
                      </p:childTnLst>
                    </p:cTn>
                  </p:par>
                </p:childTnLst>
              </p:cTn>
              <p:nextCondLst>
                <p:cond evt="onClick" delay="0">
                  <p:tgtEl>
                    <p:spTgt spid="27"/>
                  </p:tgtEl>
                </p:cond>
              </p:nextCondLst>
            </p:seq>
          </p:childTnLst>
        </p:cTn>
      </p:par>
    </p:tnLst>
    <p:bldLst>
      <p:bldP spid="73730" grpId="0"/>
      <p:bldP spid="73731" grpId="0" animBg="1"/>
      <p:bldP spid="73734" grpId="0" animBg="1"/>
      <p:bldP spid="73735" grpId="0" animBg="1"/>
      <p:bldP spid="73736" grpId="0"/>
      <p:bldP spid="73737" grpId="0" animBg="1"/>
      <p:bldP spid="73784" grpId="0" animBg="1"/>
      <p:bldP spid="73784" grpId="1" animBg="1"/>
      <p:bldP spid="73785" grpId="0" animBg="1"/>
      <p:bldP spid="73785" grpId="1" animBg="1"/>
      <p:bldP spid="73786" grpId="0" animBg="1"/>
      <p:bldP spid="7378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A6B0B2F0-65BC-6020-8A28-D94BB285D363}"/>
              </a:ext>
            </a:extLst>
          </p:cNvPr>
          <p:cNvSpPr txBox="1">
            <a:spLocks noChangeArrowheads="1"/>
          </p:cNvSpPr>
          <p:nvPr/>
        </p:nvSpPr>
        <p:spPr bwMode="auto">
          <a:xfrm>
            <a:off x="692150" y="1484313"/>
            <a:ext cx="7994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400"/>
              <a:t>Welk team wist de meeste aanzichten op te sporen?</a:t>
            </a:r>
          </a:p>
        </p:txBody>
      </p:sp>
      <p:sp>
        <p:nvSpPr>
          <p:cNvPr id="65539" name="WordArt 3">
            <a:extLst>
              <a:ext uri="{FF2B5EF4-FFF2-40B4-BE49-F238E27FC236}">
                <a16:creationId xmlns:a16="http://schemas.microsoft.com/office/drawing/2014/main" id="{25DF6063-B0E4-13E0-014D-656DBB2B4A3C}"/>
              </a:ext>
            </a:extLst>
          </p:cNvPr>
          <p:cNvSpPr>
            <a:spLocks noChangeArrowheads="1" noChangeShapeType="1" noTextEdit="1"/>
          </p:cNvSpPr>
          <p:nvPr/>
        </p:nvSpPr>
        <p:spPr bwMode="auto">
          <a:xfrm>
            <a:off x="1547813" y="2349500"/>
            <a:ext cx="3676650" cy="936625"/>
          </a:xfrm>
          <a:prstGeom prst="rect">
            <a:avLst/>
          </a:prstGeom>
        </p:spPr>
        <p:txBody>
          <a:bodyPr wrap="none" fromWordArt="1">
            <a:prstTxWarp prst="textSlantUp">
              <a:avLst>
                <a:gd name="adj" fmla="val 32056"/>
              </a:avLst>
            </a:prstTxWarp>
          </a:bodyPr>
          <a:lstStyle/>
          <a:p>
            <a:pPr algn="ctr"/>
            <a:r>
              <a:rPr lang="nl-NL" sz="3600" kern="10">
                <a:ln w="9525">
                  <a:solidFill>
                    <a:schemeClr val="tx1"/>
                  </a:solidFill>
                  <a:round/>
                  <a:headEnd/>
                  <a:tailEnd/>
                </a:ln>
                <a:solidFill>
                  <a:srgbClr val="FF0000"/>
                </a:solidFill>
                <a:effectLst>
                  <a:outerShdw dist="53882" dir="2700000" algn="ctr" rotWithShape="0">
                    <a:srgbClr val="9999FF">
                      <a:alpha val="79999"/>
                    </a:srgbClr>
                  </a:outerShdw>
                </a:effectLst>
                <a:latin typeface="Impact" panose="020B0806030902050204" pitchFamily="34" charset="0"/>
              </a:rPr>
              <a:t>Gefeliciteerd!</a:t>
            </a:r>
          </a:p>
        </p:txBody>
      </p:sp>
      <p:sp>
        <p:nvSpPr>
          <p:cNvPr id="65540" name="Text Box 4">
            <a:extLst>
              <a:ext uri="{FF2B5EF4-FFF2-40B4-BE49-F238E27FC236}">
                <a16:creationId xmlns:a16="http://schemas.microsoft.com/office/drawing/2014/main" id="{64311CA8-E19E-83F3-8AFD-61FEC34B7026}"/>
              </a:ext>
            </a:extLst>
          </p:cNvPr>
          <p:cNvSpPr txBox="1">
            <a:spLocks noChangeArrowheads="1"/>
          </p:cNvSpPr>
          <p:nvPr/>
        </p:nvSpPr>
        <p:spPr bwMode="auto">
          <a:xfrm>
            <a:off x="2836863" y="5729288"/>
            <a:ext cx="52403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Jullie zijn de kampioenen!</a:t>
            </a:r>
          </a:p>
        </p:txBody>
      </p:sp>
      <p:pic>
        <p:nvPicPr>
          <p:cNvPr id="65541" name="Picture 5" descr="Juichen6_copy">
            <a:extLst>
              <a:ext uri="{FF2B5EF4-FFF2-40B4-BE49-F238E27FC236}">
                <a16:creationId xmlns:a16="http://schemas.microsoft.com/office/drawing/2014/main" id="{B112931D-ABA1-322E-D0F2-3D0C18158A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5100" y="3357563"/>
            <a:ext cx="33401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6">
            <a:extLst>
              <a:ext uri="{FF2B5EF4-FFF2-40B4-BE49-F238E27FC236}">
                <a16:creationId xmlns:a16="http://schemas.microsoft.com/office/drawing/2014/main" id="{977A5D4A-F70E-5C1B-8E31-00C45B15DA99}"/>
              </a:ext>
            </a:extLst>
          </p:cNvPr>
          <p:cNvSpPr txBox="1">
            <a:spLocks noChangeArrowheads="1"/>
          </p:cNvSpPr>
          <p:nvPr/>
        </p:nvSpPr>
        <p:spPr bwMode="auto">
          <a:xfrm>
            <a:off x="971550" y="476250"/>
            <a:ext cx="5157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sz="2800">
                <a:latin typeface="Arial Black" panose="020B0604020202020204" pitchFamily="34" charset="0"/>
              </a:rPr>
              <a:t>‘t Is maar hoe je ‘t bekijkt</a:t>
            </a:r>
          </a:p>
        </p:txBody>
      </p:sp>
      <p:pic>
        <p:nvPicPr>
          <p:cNvPr id="9223" name="Picture 8" descr="vlag">
            <a:hlinkClick r:id="rId3" action="ppaction://hlinksldjump"/>
            <a:extLst>
              <a:ext uri="{FF2B5EF4-FFF2-40B4-BE49-F238E27FC236}">
                <a16:creationId xmlns:a16="http://schemas.microsoft.com/office/drawing/2014/main" id="{4E12A0BD-EB0A-407C-F2C7-8EE9B250D7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650" y="549275"/>
            <a:ext cx="1447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9">
            <a:extLst>
              <a:ext uri="{FF2B5EF4-FFF2-40B4-BE49-F238E27FC236}">
                <a16:creationId xmlns:a16="http://schemas.microsoft.com/office/drawing/2014/main" id="{B0BA35EC-86A3-36A8-D2C4-C33E91615F37}"/>
              </a:ext>
            </a:extLst>
          </p:cNvPr>
          <p:cNvSpPr txBox="1">
            <a:spLocks noChangeArrowheads="1"/>
          </p:cNvSpPr>
          <p:nvPr/>
        </p:nvSpPr>
        <p:spPr bwMode="auto">
          <a:xfrm>
            <a:off x="331788" y="6553200"/>
            <a:ext cx="2146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400" b="1"/>
              <a:t>zOEF 7623: Aanzichten</a:t>
            </a:r>
          </a:p>
        </p:txBody>
      </p:sp>
      <p:pic>
        <p:nvPicPr>
          <p:cNvPr id="9228" name="Afbeelding 14" descr="begin.png">
            <a:hlinkClick r:id="rId5" action="ppaction://hlinksldjump"/>
            <a:extLst>
              <a:ext uri="{FF2B5EF4-FFF2-40B4-BE49-F238E27FC236}">
                <a16:creationId xmlns:a16="http://schemas.microsoft.com/office/drawing/2014/main" id="{82794BE1-1850-8642-B9DE-EC214D269FD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407150" y="6554788"/>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Afbeelding 15" descr="vorige.png">
            <a:hlinkClick r:id="" action="ppaction://hlinkshowjump?jump=previousslide"/>
            <a:extLst>
              <a:ext uri="{FF2B5EF4-FFF2-40B4-BE49-F238E27FC236}">
                <a16:creationId xmlns:a16="http://schemas.microsoft.com/office/drawing/2014/main" id="{5FA0AE03-A55E-A078-1319-557752BDBD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26263" y="6554788"/>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Afbeelding 16" descr="volgende.png">
            <a:hlinkClick r:id="" action="ppaction://hlinkshowjump?jump=nextslide"/>
            <a:extLst>
              <a:ext uri="{FF2B5EF4-FFF2-40B4-BE49-F238E27FC236}">
                <a16:creationId xmlns:a16="http://schemas.microsoft.com/office/drawing/2014/main" id="{B6E512E9-93F6-EDFD-1665-44BAAD9E9DBD}"/>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65532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1" name="Afbeelding 17" descr="einde.png">
            <a:hlinkClick r:id="rId9" action="ppaction://hlinksldjump"/>
            <a:extLst>
              <a:ext uri="{FF2B5EF4-FFF2-40B4-BE49-F238E27FC236}">
                <a16:creationId xmlns:a16="http://schemas.microsoft.com/office/drawing/2014/main" id="{CFBF2FAB-CC12-9342-B10D-5A30BFEF3A18}"/>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001000" y="6554788"/>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 descr="beginscherm">
            <a:extLst>
              <a:ext uri="{FF2B5EF4-FFF2-40B4-BE49-F238E27FC236}">
                <a16:creationId xmlns:a16="http://schemas.microsoft.com/office/drawing/2014/main" id="{19D8A64D-2DC9-AE52-964B-06DD6C252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12">
            <a:extLst>
              <a:ext uri="{FF2B5EF4-FFF2-40B4-BE49-F238E27FC236}">
                <a16:creationId xmlns:a16="http://schemas.microsoft.com/office/drawing/2014/main" id="{4BFC9957-79AC-6A2F-1DA0-6D641BC909CF}"/>
              </a:ext>
            </a:extLst>
          </p:cNvPr>
          <p:cNvSpPr txBox="1">
            <a:spLocks noChangeArrowheads="1"/>
          </p:cNvSpPr>
          <p:nvPr/>
        </p:nvSpPr>
        <p:spPr bwMode="auto">
          <a:xfrm>
            <a:off x="3646488" y="5149850"/>
            <a:ext cx="37449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nl-NL" sz="3600">
                <a:latin typeface="Arial Black" panose="020B0604020202020204" pitchFamily="34" charset="0"/>
              </a:rPr>
              <a:t>Einde</a:t>
            </a:r>
          </a:p>
        </p:txBody>
      </p:sp>
      <p:grpSp>
        <p:nvGrpSpPr>
          <p:cNvPr id="10244" name="Group 20">
            <a:extLst>
              <a:ext uri="{FF2B5EF4-FFF2-40B4-BE49-F238E27FC236}">
                <a16:creationId xmlns:a16="http://schemas.microsoft.com/office/drawing/2014/main" id="{A7AC6408-9805-FFB1-08A6-06C0FD5C6712}"/>
              </a:ext>
            </a:extLst>
          </p:cNvPr>
          <p:cNvGrpSpPr>
            <a:grpSpLocks/>
          </p:cNvGrpSpPr>
          <p:nvPr/>
        </p:nvGrpSpPr>
        <p:grpSpPr bwMode="auto">
          <a:xfrm>
            <a:off x="609600" y="2286000"/>
            <a:ext cx="2438400" cy="609600"/>
            <a:chOff x="528" y="1488"/>
            <a:chExt cx="1344" cy="384"/>
          </a:xfrm>
        </p:grpSpPr>
        <p:sp>
          <p:nvSpPr>
            <p:cNvPr id="10246" name="AutoShape 21">
              <a:extLst>
                <a:ext uri="{FF2B5EF4-FFF2-40B4-BE49-F238E27FC236}">
                  <a16:creationId xmlns:a16="http://schemas.microsoft.com/office/drawing/2014/main" id="{219F3B37-84FC-1A4F-C141-E9BFAE565E2E}"/>
                </a:ext>
              </a:extLst>
            </p:cNvPr>
            <p:cNvSpPr>
              <a:spLocks noChangeArrowheads="1"/>
            </p:cNvSpPr>
            <p:nvPr/>
          </p:nvSpPr>
          <p:spPr bwMode="auto">
            <a:xfrm>
              <a:off x="528" y="1488"/>
              <a:ext cx="1344" cy="384"/>
            </a:xfrm>
            <a:prstGeom prst="roundRect">
              <a:avLst>
                <a:gd name="adj" fmla="val 16667"/>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a:p>
          </p:txBody>
        </p:sp>
        <p:sp>
          <p:nvSpPr>
            <p:cNvPr id="10247" name="WordArt 22">
              <a:hlinkClick r:id="rId3"/>
              <a:extLst>
                <a:ext uri="{FF2B5EF4-FFF2-40B4-BE49-F238E27FC236}">
                  <a16:creationId xmlns:a16="http://schemas.microsoft.com/office/drawing/2014/main" id="{68879017-342B-054B-EFCA-13BB4F3F7AED}"/>
                </a:ext>
              </a:extLst>
            </p:cNvPr>
            <p:cNvSpPr>
              <a:spLocks noChangeArrowheads="1" noChangeShapeType="1" noTextEdit="1"/>
            </p:cNvSpPr>
            <p:nvPr/>
          </p:nvSpPr>
          <p:spPr bwMode="auto">
            <a:xfrm>
              <a:off x="576" y="1584"/>
              <a:ext cx="1248" cy="183"/>
            </a:xfrm>
            <a:prstGeom prst="rect">
              <a:avLst/>
            </a:prstGeom>
          </p:spPr>
          <p:txBody>
            <a:bodyPr wrap="none" fromWordArt="1">
              <a:prstTxWarp prst="textPlain">
                <a:avLst>
                  <a:gd name="adj" fmla="val 50000"/>
                </a:avLst>
              </a:prstTxWarp>
            </a:bodyPr>
            <a:lstStyle/>
            <a:p>
              <a:pPr algn="ctr"/>
              <a:r>
                <a:rPr lang="nl-NL" sz="2400" kern="10">
                  <a:ln w="12700">
                    <a:solidFill>
                      <a:schemeClr val="tx1"/>
                    </a:solidFill>
                    <a:round/>
                    <a:headEnd/>
                    <a:tailEnd/>
                  </a:ln>
                  <a:solidFill>
                    <a:srgbClr val="0000FF"/>
                  </a:solidFill>
                  <a:latin typeface="Arial Black" panose="020B0604020202020204" pitchFamily="34" charset="0"/>
                  <a:cs typeface="Arial Black" panose="020B0604020202020204" pitchFamily="34" charset="0"/>
                </a:rPr>
                <a:t>Wilt u reageren?</a:t>
              </a:r>
            </a:p>
          </p:txBody>
        </p:sp>
      </p:grpSp>
      <p:sp>
        <p:nvSpPr>
          <p:cNvPr id="10245" name="Text Box 25">
            <a:extLst>
              <a:ext uri="{FF2B5EF4-FFF2-40B4-BE49-F238E27FC236}">
                <a16:creationId xmlns:a16="http://schemas.microsoft.com/office/drawing/2014/main" id="{542D853E-6C0B-DA75-F8BF-44BFC6325751}"/>
              </a:ext>
            </a:extLst>
          </p:cNvPr>
          <p:cNvSpPr txBox="1">
            <a:spLocks noChangeArrowheads="1"/>
          </p:cNvSpPr>
          <p:nvPr/>
        </p:nvSpPr>
        <p:spPr bwMode="auto">
          <a:xfrm>
            <a:off x="3657600" y="5334000"/>
            <a:ext cx="536575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nl-NL" altLang="nl-NL" sz="2400">
              <a:latin typeface="Arial Black" panose="020B0604020202020204" pitchFamily="34" charset="0"/>
            </a:endParaRPr>
          </a:p>
          <a:p>
            <a:r>
              <a:rPr lang="nl-NL" altLang="nl-NL">
                <a:latin typeface="Arial Black" panose="020B0604020202020204" pitchFamily="34" charset="0"/>
              </a:rPr>
              <a:t>Domein: Meten, meetkunde en verbanden</a:t>
            </a:r>
          </a:p>
          <a:p>
            <a:r>
              <a:rPr lang="nl-NL" altLang="nl-NL">
                <a:latin typeface="Arial Black" panose="020B0604020202020204" pitchFamily="34" charset="0"/>
              </a:rPr>
              <a:t>Thema: Meetkunde</a:t>
            </a:r>
          </a:p>
          <a:p>
            <a:r>
              <a:rPr lang="nl-NL" altLang="nl-NL">
                <a:latin typeface="Arial Black" panose="020B0604020202020204" pitchFamily="34" charset="0"/>
              </a:rPr>
              <a:t>zOEF 7623: </a:t>
            </a:r>
            <a:r>
              <a:rPr lang="nl-NL" altLang="nl-NL">
                <a:solidFill>
                  <a:srgbClr val="0000FF"/>
                </a:solidFill>
                <a:latin typeface="Arial Black" panose="020B0604020202020204" pitchFamily="34" charset="0"/>
              </a:rPr>
              <a:t>Aanzichten</a:t>
            </a:r>
            <a:endParaRPr lang="nl-NL" altLang="nl-NL">
              <a:latin typeface="Arial Black" panose="020B0604020202020204" pitchFamily="34" charset="0"/>
            </a:endParaRPr>
          </a:p>
        </p:txBody>
      </p:sp>
      <p:pic>
        <p:nvPicPr>
          <p:cNvPr id="10250" name="Afbeelding 14" descr="begin.png">
            <a:hlinkClick r:id="rId4" action="ppaction://hlinksldjump"/>
            <a:extLst>
              <a:ext uri="{FF2B5EF4-FFF2-40B4-BE49-F238E27FC236}">
                <a16:creationId xmlns:a16="http://schemas.microsoft.com/office/drawing/2014/main" id="{5DEF1A6C-C58B-4CCF-B4B7-0A7C19ABEE0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407150" y="6616700"/>
            <a:ext cx="517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Afbeelding 15" descr="vorige.png">
            <a:hlinkClick r:id="" action="ppaction://hlinkshowjump?jump=previousslide"/>
            <a:extLst>
              <a:ext uri="{FF2B5EF4-FFF2-40B4-BE49-F238E27FC236}">
                <a16:creationId xmlns:a16="http://schemas.microsoft.com/office/drawing/2014/main" id="{ED35BDDF-E9F7-78ED-DB8C-44B52EA2B1D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26263" y="6616700"/>
            <a:ext cx="5413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2" name="Afbeelding 16" descr="volgende.png">
            <a:hlinkClick r:id="" action="ppaction://hlinkshowjump?jump=nextslide"/>
            <a:extLst>
              <a:ext uri="{FF2B5EF4-FFF2-40B4-BE49-F238E27FC236}">
                <a16:creationId xmlns:a16="http://schemas.microsoft.com/office/drawing/2014/main" id="{A50412BA-2FC9-82AE-4B13-149FAE41498E}"/>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467600" y="6615113"/>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Afbeelding 17" descr="einde.png">
            <a:hlinkClick r:id="rId8" action="ppaction://hlinksldjump"/>
            <a:extLst>
              <a:ext uri="{FF2B5EF4-FFF2-40B4-BE49-F238E27FC236}">
                <a16:creationId xmlns:a16="http://schemas.microsoft.com/office/drawing/2014/main" id="{F51EF861-85A4-A0B6-BC5E-5EEBE2D144B9}"/>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001000" y="6616700"/>
            <a:ext cx="5254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3025</TotalTime>
  <Words>682</Words>
  <Application>Microsoft Macintosh PowerPoint</Application>
  <PresentationFormat>Diavoorstelling (4:3)</PresentationFormat>
  <Paragraphs>194</Paragraphs>
  <Slides>10</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Arial Black</vt:lpstr>
      <vt:lpstr>Default Design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Jonker, V.H. (Vincent)</cp:lastModifiedBy>
  <cp:revision>116</cp:revision>
  <cp:lastPrinted>1601-01-01T00:00:00Z</cp:lastPrinted>
  <dcterms:created xsi:type="dcterms:W3CDTF">1601-01-01T00:00:00Z</dcterms:created>
  <dcterms:modified xsi:type="dcterms:W3CDTF">2022-08-04T08:25:42Z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