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85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59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96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30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80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66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9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38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02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62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5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02C8-699A-4576-8F8D-61C49ABC8D74}" type="datetimeFigureOut">
              <a:rPr lang="nl-NL" smtClean="0"/>
              <a:t>25-3-2013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F1EB-C1D2-4FB5-9215-FABEAB747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5340" y="-1293374"/>
            <a:ext cx="6493379" cy="91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1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fisme\_Public\Projecten\groterekendag\GRD2013\boek\kleurenversie\plaatjes\groep34\plattegr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8" y="-252413"/>
            <a:ext cx="10290176" cy="73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Walther</dc:creator>
  <cp:lastModifiedBy>Walther</cp:lastModifiedBy>
  <cp:revision>2</cp:revision>
  <dcterms:created xsi:type="dcterms:W3CDTF">2013-02-21T14:28:22Z</dcterms:created>
  <dcterms:modified xsi:type="dcterms:W3CDTF">2013-03-25T11:17:53Z</dcterms:modified>
</cp:coreProperties>
</file>