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22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1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53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60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21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79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97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13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4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71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38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9DB6C-6A25-4807-AD3B-AA194999571F}" type="datetimeFigureOut">
              <a:rPr lang="nl-NL" smtClean="0"/>
              <a:t>21-2-2013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CD7F-F097-4F77-8D0E-E180C1C799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59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fisme\_Public\Projecten\groterekendag\GRD2013\boek\kleurenversie\plaatjes\groep12\speeltuin lee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346325" y="344488"/>
            <a:ext cx="4450080" cy="616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12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:\fisme\_Public\Projecten\groterekendag\GRD2013\boek\kleurenversie\plaatjes\groep12\speeltu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2450" y="-411163"/>
            <a:ext cx="5499100" cy="768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611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Walther</dc:creator>
  <cp:lastModifiedBy>Walther</cp:lastModifiedBy>
  <cp:revision>1</cp:revision>
  <dcterms:created xsi:type="dcterms:W3CDTF">2013-02-21T14:35:18Z</dcterms:created>
  <dcterms:modified xsi:type="dcterms:W3CDTF">2013-02-21T14:37:27Z</dcterms:modified>
</cp:coreProperties>
</file>