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906000" cy="6858000" type="A4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098" y="-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0A546-FF55-47D7-8EC8-7F4CEF1BC17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84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CFF59-266A-4287-9C7F-5E2FC9FE63F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36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692BF-39BD-4CF2-97E1-519A66B53169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249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D7AC5-129E-4767-A012-878785B5DBC8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268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05F2-10EF-4ACF-B10F-4B6129EBBC4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6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C1F14-E6DD-4F43-9F9F-0F8A59C7B17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26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5182F-EBB9-4F5D-8A21-28C528562D8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51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0CD42-7617-403C-82D2-FAF50D9D331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41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24D55-46F5-4151-9431-0EAA0F618E40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64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3E27E-340C-4038-8F24-3A70100B7C1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68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2D212-4CF1-4D8B-81B6-0C8EA0AB19E3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96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13822-4163-4098-9B73-14EC8B6F1313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Grote </a:t>
            </a:r>
            <a:r>
              <a:rPr lang="en-US" dirty="0" err="1" smtClean="0">
                <a:solidFill>
                  <a:schemeClr val="bg1"/>
                </a:solidFill>
              </a:rPr>
              <a:t>Rekendag</a:t>
            </a:r>
            <a:r>
              <a:rPr lang="en-US" dirty="0" smtClean="0">
                <a:solidFill>
                  <a:schemeClr val="bg1"/>
                </a:solidFill>
              </a:rPr>
              <a:t> 2013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Versierde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poorten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8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Feestbogen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il_fi" descr="http://www.hetutrechtsarchief.nl/beeld/Atlantis/618/_500/96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524" y="1700808"/>
            <a:ext cx="366640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http://www.signteam.nl/producten/stands/feestpoor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1009" y="1700808"/>
            <a:ext cx="405645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geschiedenisschellinkhout.nl/2006_2010/2006/2006_ereboo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64601" y="4365104"/>
            <a:ext cx="218424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media.nu.nl/m/m1eztlgahald_medium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6928" y="4365104"/>
            <a:ext cx="468053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8923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Pretparken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il_fi" descr="http://upload.wikimedia.org/wikipedia/commons/2/26/Walibi_Belgium_Entr%C3%A9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628" y="1772816"/>
            <a:ext cx="366640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http://www.disneyaanbiedingen.nl/images/disneyland-parijs-kasteel-kerstsfe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3130" y="1772816"/>
            <a:ext cx="280831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peterlanghout.nl/UserFiles/Reizen/Plaatsen/Carousel/Normaal/entree-eftelin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4643" y="4538846"/>
            <a:ext cx="4340392" cy="23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298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chemeClr val="bg1"/>
                </a:solidFill>
              </a:rPr>
              <a:t>Kunst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3" name="il_fi" descr="http://www.you-are-here.com/europe/hundertwass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6679" y="4365104"/>
            <a:ext cx="538259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l_fi" descr="http://www.writedesignonline.com/Prompts/Gaudi-Su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3080" y="1700808"/>
            <a:ext cx="286215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textile-collection.nl/weblog/fotos/Hundertwasser%2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2560" y="1700808"/>
            <a:ext cx="396044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453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Suggesties voor de leerkracht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536" y="1663055"/>
            <a:ext cx="7200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latin typeface="+mj-lt"/>
              </a:rPr>
              <a:t>Vertel de leerlingen over de Grote Rekendag. Die gaat over spelen en feest. Daarom gaan we een feestelijke poort voor die dag. U vertelt de leerlingen dat zij voor de versiering gaan zorgen.</a:t>
            </a:r>
          </a:p>
          <a:p>
            <a:r>
              <a:rPr lang="nl-NL" sz="2000" dirty="0" smtClean="0">
                <a:solidFill>
                  <a:schemeClr val="bg1"/>
                </a:solidFill>
                <a:latin typeface="+mj-lt"/>
              </a:rPr>
              <a:t>Om ze daarvoor wat inspiratie op te laten doen, bekijkt u de drie dia’s met versierde poorten. U vraagt de leerlingen:</a:t>
            </a:r>
          </a:p>
          <a:p>
            <a:pPr marL="285750" indent="-285750">
              <a:buFontTx/>
              <a:buChar char="-"/>
            </a:pPr>
            <a:r>
              <a:rPr lang="nl-NL" sz="2000" dirty="0" smtClean="0">
                <a:solidFill>
                  <a:schemeClr val="bg1"/>
                </a:solidFill>
                <a:latin typeface="+mj-lt"/>
              </a:rPr>
              <a:t>Of ze de poorten mooi vinden,</a:t>
            </a:r>
          </a:p>
          <a:p>
            <a:pPr marL="285750" indent="-285750">
              <a:buFontTx/>
              <a:buChar char="-"/>
            </a:pPr>
            <a:r>
              <a:rPr lang="nl-NL" sz="2000" dirty="0" smtClean="0">
                <a:solidFill>
                  <a:schemeClr val="bg1"/>
                </a:solidFill>
                <a:latin typeface="+mj-lt"/>
              </a:rPr>
              <a:t>Of ze kunnen zien waarvoor de poorten versierd zijn,</a:t>
            </a:r>
          </a:p>
          <a:p>
            <a:pPr marL="285750" indent="-285750">
              <a:buFontTx/>
              <a:buChar char="-"/>
            </a:pPr>
            <a:r>
              <a:rPr lang="nl-NL" sz="2000" dirty="0" smtClean="0">
                <a:solidFill>
                  <a:schemeClr val="bg1"/>
                </a:solidFill>
                <a:latin typeface="+mj-lt"/>
              </a:rPr>
              <a:t>Of </a:t>
            </a:r>
            <a:r>
              <a:rPr lang="nl-NL" sz="2000" smtClean="0">
                <a:solidFill>
                  <a:schemeClr val="bg1"/>
                </a:solidFill>
                <a:latin typeface="+mj-lt"/>
              </a:rPr>
              <a:t>zij ideeën </a:t>
            </a:r>
            <a:r>
              <a:rPr lang="nl-NL" sz="2000" dirty="0" smtClean="0">
                <a:solidFill>
                  <a:schemeClr val="bg1"/>
                </a:solidFill>
                <a:latin typeface="+mj-lt"/>
              </a:rPr>
              <a:t>hebben over het versieren van de poort voor de Grote Rekendag.</a:t>
            </a:r>
          </a:p>
          <a:p>
            <a:r>
              <a:rPr lang="nl-NL" sz="2000" dirty="0" smtClean="0">
                <a:solidFill>
                  <a:schemeClr val="bg1"/>
                </a:solidFill>
                <a:latin typeface="+mj-lt"/>
              </a:rPr>
              <a:t>Dan geeft u leerlingen materialen om een deel van de versiering te maken.</a:t>
            </a:r>
          </a:p>
          <a:p>
            <a:endParaRPr lang="nl-NL" dirty="0" smtClean="0">
              <a:latin typeface="+mj-lt"/>
            </a:endParaRPr>
          </a:p>
          <a:p>
            <a:endParaRPr lang="nl-NL" dirty="0" smtClean="0">
              <a:latin typeface="+mj-lt"/>
            </a:endParaRPr>
          </a:p>
          <a:p>
            <a:endParaRPr lang="nl-NL" dirty="0" smtClean="0">
              <a:latin typeface="+mj-lt"/>
            </a:endParaRPr>
          </a:p>
          <a:p>
            <a:pPr algn="r"/>
            <a:r>
              <a:rPr lang="nl-NL" sz="1200" dirty="0" smtClean="0">
                <a:solidFill>
                  <a:schemeClr val="bg1"/>
                </a:solidFill>
                <a:latin typeface="+mj-lt"/>
              </a:rPr>
              <a:t>Met dank aan Sylvia </a:t>
            </a:r>
            <a:r>
              <a:rPr lang="nl-NL" sz="1200" dirty="0" err="1" smtClean="0">
                <a:solidFill>
                  <a:schemeClr val="bg1"/>
                </a:solidFill>
                <a:latin typeface="+mj-lt"/>
              </a:rPr>
              <a:t>Eusébio</a:t>
            </a:r>
            <a:r>
              <a:rPr lang="nl-NL" sz="1200" dirty="0" smtClean="0">
                <a:solidFill>
                  <a:schemeClr val="bg1"/>
                </a:solidFill>
                <a:latin typeface="+mj-lt"/>
              </a:rPr>
              <a:t> (Hogeschool </a:t>
            </a:r>
            <a:r>
              <a:rPr lang="nl-NL" sz="1200" dirty="0" err="1" smtClean="0">
                <a:solidFill>
                  <a:schemeClr val="bg1"/>
                </a:solidFill>
                <a:latin typeface="+mj-lt"/>
              </a:rPr>
              <a:t>iPabo</a:t>
            </a:r>
            <a:r>
              <a:rPr lang="nl-NL" sz="1200" dirty="0" smtClean="0">
                <a:solidFill>
                  <a:schemeClr val="bg1"/>
                </a:solidFill>
                <a:latin typeface="+mj-lt"/>
              </a:rPr>
              <a:t>)</a:t>
            </a:r>
            <a:endParaRPr lang="nl-NL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6863525"/>
      </p:ext>
    </p:extLst>
  </p:cSld>
  <p:clrMapOvr>
    <a:masterClrMapping/>
  </p:clrMapOvr>
</p:sld>
</file>

<file path=ppt/theme/theme1.xml><?xml version="1.0" encoding="utf-8"?>
<a:theme xmlns:a="http://schemas.openxmlformats.org/drawingml/2006/main" name="blauwfond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blauwfond</Template>
  <TotalTime>0</TotalTime>
  <Words>128</Words>
  <Application>Microsoft Office PowerPoint</Application>
  <PresentationFormat>A4 Paper (210x297 mm)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blauwfond</vt:lpstr>
      <vt:lpstr>Grote Rekendag 2013</vt:lpstr>
      <vt:lpstr>Feestbogen</vt:lpstr>
      <vt:lpstr>Pretparken</vt:lpstr>
      <vt:lpstr>Kunst</vt:lpstr>
      <vt:lpstr>Suggesties voor de leerkracht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Grote Rekendag 2013</dc:title>
  <dc:creator>Ronald Keijzer</dc:creator>
  <cp:lastModifiedBy>Walther</cp:lastModifiedBy>
  <cp:revision>4</cp:revision>
  <dcterms:created xsi:type="dcterms:W3CDTF">2012-10-26T08:55:26Z</dcterms:created>
  <dcterms:modified xsi:type="dcterms:W3CDTF">2013-02-21T11:55:33Z</dcterms:modified>
</cp:coreProperties>
</file>