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62" r:id="rId4"/>
    <p:sldId id="269" r:id="rId5"/>
    <p:sldId id="261" r:id="rId6"/>
    <p:sldId id="279" r:id="rId7"/>
    <p:sldId id="263" r:id="rId8"/>
    <p:sldId id="266" r:id="rId9"/>
    <p:sldId id="264" r:id="rId10"/>
    <p:sldId id="272" r:id="rId11"/>
    <p:sldId id="265" r:id="rId12"/>
    <p:sldId id="267" r:id="rId13"/>
    <p:sldId id="278" r:id="rId14"/>
    <p:sldId id="268" r:id="rId15"/>
    <p:sldId id="270" r:id="rId16"/>
    <p:sldId id="275" r:id="rId17"/>
    <p:sldId id="276" r:id="rId18"/>
    <p:sldId id="271" r:id="rId19"/>
    <p:sldId id="274" r:id="rId20"/>
    <p:sldId id="27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 en Yvonne" initials="Te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6F"/>
    <a:srgbClr val="D7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2BC4B-C2C8-4F5F-BAF5-59D2210F9EA7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687B-6398-4B2D-81FD-3B5A10A761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28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Philip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57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81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63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84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456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13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46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Philip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Philip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Philip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69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</a:t>
            </a:r>
            <a:r>
              <a:rPr lang="nl-NL" baseline="0" dirty="0" smtClean="0"/>
              <a:t>af hier Rogier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</a:t>
            </a:r>
            <a:r>
              <a:rPr lang="nl-NL" baseline="0" dirty="0" smtClean="0"/>
              <a:t>af hier Rogier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21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4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3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69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65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6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0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36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8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7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46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7BD5-F007-4AFA-94D5-78E86D25D68D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8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7.jpeg"/><Relationship Id="rId10" Type="http://schemas.openxmlformats.org/officeDocument/2006/relationships/image" Target="../media/image24.png"/><Relationship Id="rId4" Type="http://schemas.openxmlformats.org/officeDocument/2006/relationships/image" Target="../media/image6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7.jpeg"/><Relationship Id="rId10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wr.uni-heidelberg.de/groups/ngg/Muqarnas/index.php?L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520280" cy="142557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508104" y="3212976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van Egmond en Rogier Bos</a:t>
            </a:r>
            <a:endParaRPr lang="nl-N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Maartje\Documents\Studie\Isfahan\Afbeeldingen\Friday-Mosqu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80520" cy="62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80" y="6196090"/>
            <a:ext cx="1578137" cy="3768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556" y="5654570"/>
            <a:ext cx="1113916" cy="9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ontwerpen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Elementen in elkaar plakken is veel werk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Dus: eerst een ontwerp!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 praktijk moest/moet dat natuurlijk zeker.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72" y="2492896"/>
            <a:ext cx="3096344" cy="349162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48066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 via bovenaanzicht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2"/>
          <p:cNvSpPr txBox="1"/>
          <p:nvPr/>
        </p:nvSpPr>
        <p:spPr>
          <a:xfrm>
            <a:off x="683568" y="514894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Stenen plaat gevonden bij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Takht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–i–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Sulayman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interpretatie door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Harb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(1978).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00" y="1287649"/>
            <a:ext cx="7300280" cy="34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48066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 via bovenaanzicht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2"/>
          <p:cNvSpPr txBox="1"/>
          <p:nvPr/>
        </p:nvSpPr>
        <p:spPr>
          <a:xfrm>
            <a:off x="539552" y="126876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“During </a:t>
            </a:r>
            <a:r>
              <a:rPr lang="en-US" sz="1600" i="1" dirty="0"/>
              <a:t>the analysis of this design we find that it is not possible to construct a </a:t>
            </a:r>
            <a:r>
              <a:rPr lang="en-US" sz="1600" i="1" dirty="0" err="1"/>
              <a:t>muqarnas</a:t>
            </a:r>
            <a:endParaRPr lang="en-US" sz="1600" i="1" dirty="0"/>
          </a:p>
          <a:p>
            <a:r>
              <a:rPr lang="en-US" sz="1600" i="1" dirty="0"/>
              <a:t>only consisting of squares and rhombi; we have to interpret some rhombi as a combination</a:t>
            </a:r>
          </a:p>
          <a:p>
            <a:r>
              <a:rPr lang="en-US" sz="1600" i="1" dirty="0"/>
              <a:t>of an almond and a biped (see e.g. [</a:t>
            </a:r>
            <a:r>
              <a:rPr lang="en-US" sz="1600" i="1" dirty="0" err="1"/>
              <a:t>Dold-Samplonius</a:t>
            </a:r>
            <a:r>
              <a:rPr lang="en-US" sz="1600" i="1" dirty="0"/>
              <a:t> and </a:t>
            </a:r>
            <a:r>
              <a:rPr lang="en-US" sz="1600" i="1" dirty="0" err="1"/>
              <a:t>Harmsen</a:t>
            </a:r>
            <a:r>
              <a:rPr lang="en-US" sz="1600" i="1" dirty="0"/>
              <a:t>, 2005]). In the</a:t>
            </a:r>
          </a:p>
          <a:p>
            <a:r>
              <a:rPr lang="en-US" sz="1600" i="1" dirty="0" err="1"/>
              <a:t>muqarnas</a:t>
            </a:r>
            <a:r>
              <a:rPr lang="en-US" sz="1600" i="1" dirty="0"/>
              <a:t> designs of the </a:t>
            </a:r>
            <a:r>
              <a:rPr lang="en-US" sz="1600" i="1" dirty="0" err="1"/>
              <a:t>Topkapı</a:t>
            </a:r>
            <a:r>
              <a:rPr lang="en-US" sz="1600" i="1" dirty="0"/>
              <a:t> Scroll the designers mark where figures have to be split</a:t>
            </a:r>
            <a:r>
              <a:rPr lang="en-US" sz="1600" i="1" dirty="0" smtClean="0"/>
              <a:t>.”</a:t>
            </a:r>
            <a:endParaRPr lang="nl-N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272681" y="2593717"/>
            <a:ext cx="6310605" cy="274799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99592" y="552113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Bovenaanzicht </a:t>
            </a:r>
            <a:r>
              <a:rPr lang="nl-NL" dirty="0" err="1" smtClean="0"/>
              <a:t>Arslanhane</a:t>
            </a:r>
            <a:r>
              <a:rPr lang="nl-NL" dirty="0" smtClean="0"/>
              <a:t> Moskee alleen ruiten en vierkanten (links) en opgedeeld in meer tegels (rechts)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8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539552" y="39097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Betegelingen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iform tiling 44-t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0" y="1349150"/>
            <a:ext cx="1631900" cy="16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form tiling 63-t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65" y="1326601"/>
            <a:ext cx="1632519" cy="16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form tiling 333-t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9" y="1340147"/>
            <a:ext cx="1649907" cy="16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form tiling 63-t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0" y="3370064"/>
            <a:ext cx="1631900" cy="16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289" y="3370064"/>
            <a:ext cx="1657795" cy="162832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2639" y="3342548"/>
            <a:ext cx="1649907" cy="16543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4929" y="3342548"/>
            <a:ext cx="1633639" cy="163363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9059" y="1354074"/>
            <a:ext cx="1605046" cy="16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542925"/>
            <a:ext cx="85248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05" y="1656927"/>
            <a:ext cx="1257300" cy="1009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53" y="874489"/>
            <a:ext cx="1200150" cy="876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372" y="4204054"/>
            <a:ext cx="1257300" cy="10096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55" y="4149080"/>
            <a:ext cx="790575" cy="9715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032" y="1750789"/>
            <a:ext cx="1276350" cy="84772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132" y="905517"/>
            <a:ext cx="1238250" cy="86677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3082" y="4271083"/>
            <a:ext cx="723900" cy="8763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2132" y="3371763"/>
            <a:ext cx="762000" cy="8001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502329">
            <a:off x="3178575" y="3448367"/>
            <a:ext cx="762000" cy="8001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66402">
            <a:off x="4085133" y="3447588"/>
            <a:ext cx="762000" cy="800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030" y="3400105"/>
            <a:ext cx="723900" cy="885825"/>
          </a:xfrm>
          <a:prstGeom prst="rect">
            <a:avLst/>
          </a:prstGeom>
        </p:spPr>
      </p:pic>
      <p:cxnSp>
        <p:nvCxnSpPr>
          <p:cNvPr id="20" name="Rechte verbindingslijn 19"/>
          <p:cNvCxnSpPr/>
          <p:nvPr/>
        </p:nvCxnSpPr>
        <p:spPr>
          <a:xfrm>
            <a:off x="683567" y="2780928"/>
            <a:ext cx="4032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4006022" y="4351686"/>
            <a:ext cx="0" cy="661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8"/>
          <p:cNvSpPr/>
          <p:nvPr/>
        </p:nvSpPr>
        <p:spPr>
          <a:xfrm>
            <a:off x="674386" y="357834"/>
            <a:ext cx="620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Combinaties: vierkanten en ruiten in twee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208810" y="2193511"/>
            <a:ext cx="3885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Regels: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Rode pijlen tegen elkaar (in dezelfde richting)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Groene tegen zwart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 groen doorlopende muren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Maar soms loop je vast…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923021" y="1788647"/>
            <a:ext cx="4005931" cy="345638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65028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Schuifsymmetrie gebruiken in ontwerp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146" y="1412776"/>
            <a:ext cx="1571625" cy="37909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521" y="1412776"/>
            <a:ext cx="1571625" cy="37909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771" y="1433736"/>
            <a:ext cx="1571625" cy="37909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54" y="1433736"/>
            <a:ext cx="1571625" cy="37909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854" y="1454820"/>
            <a:ext cx="15716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65028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Draaisymmetrie gebruiken in ontwerp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206" y="1324939"/>
            <a:ext cx="2930649" cy="23856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030" y="1257902"/>
            <a:ext cx="4953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65028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2"/>
          <p:cNvSpPr txBox="1"/>
          <p:nvPr/>
        </p:nvSpPr>
        <p:spPr>
          <a:xfrm>
            <a:off x="665312" y="1268760"/>
            <a:ext cx="80111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Besluit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van je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ontwerp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bovenaanzicht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met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tegels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Trek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tegels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over met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potlood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bijbehorende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tussenelementen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3415719"/>
            <a:ext cx="3452797" cy="23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56792" y="5025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</a:t>
            </a:r>
            <a:r>
              <a:rPr 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leerlingwerk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309320"/>
            <a:ext cx="956306" cy="2328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5212950" cy="29282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3000"/>
            <a:ext cx="265424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847066" y="48066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</a:t>
            </a:r>
            <a:r>
              <a:rPr lang="nl-NL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52" y="5654570"/>
            <a:ext cx="1113916" cy="918388"/>
          </a:xfrm>
          <a:prstGeom prst="rect">
            <a:avLst/>
          </a:prstGeom>
        </p:spPr>
      </p:pic>
      <p:pic>
        <p:nvPicPr>
          <p:cNvPr id="12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662948" cy="45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7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nu (eventueel) verder?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t.z.t. de materialen van de NWD-website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 de website (inclusief video’s):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iwr.uni-heidelberg.de/groups/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ngg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Muqarnas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index.php?L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=0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voor in de klas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Karton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meenemen voor een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bodem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Bouwplaten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afdrukken op 120 grams papier of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zwaarder.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Plakken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 dat de cijfers of naar buiten of naar binnen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staan.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schaar en een plakstift per twee leerlingen is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prima.</a:t>
            </a:r>
          </a:p>
          <a:p>
            <a:pPr>
              <a:buFontTx/>
              <a:buChar char="-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resultaat te krijgen moet er minstens een uur geknipt kunnen worden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9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1810"/>
            <a:ext cx="2736304" cy="40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</a:t>
            </a:r>
            <a:r>
              <a:rPr 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leerlingwerk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17917" b="13054"/>
          <a:stretch/>
        </p:blipFill>
        <p:spPr>
          <a:xfrm>
            <a:off x="1043608" y="1268760"/>
            <a:ext cx="4464496" cy="41505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513040" y="2708920"/>
            <a:ext cx="3240360" cy="22400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309320"/>
            <a:ext cx="956306" cy="2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64940" y="87562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10" name="Tekstvak 12"/>
          <p:cNvSpPr txBox="1"/>
          <p:nvPr/>
        </p:nvSpPr>
        <p:spPr>
          <a:xfrm>
            <a:off x="664940" y="1268760"/>
            <a:ext cx="7867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Introductie, U-talent (5 minuten)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aanzichten (10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Eerste cellen bouwen (10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Betegelingen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(10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bouwen (45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Afronden uitloop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64940" y="87562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lesmateriaal over </a:t>
            </a:r>
            <a:r>
              <a:rPr 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2"/>
          <p:cNvSpPr txBox="1"/>
          <p:nvPr/>
        </p:nvSpPr>
        <p:spPr>
          <a:xfrm>
            <a:off x="664940" y="1268760"/>
            <a:ext cx="7867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Proefschrift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Silvia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Algorithmic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 Computer </a:t>
            </a:r>
            <a:r>
              <a:rPr lang="nl-N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Reconstructions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v-S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Stalactite </a:t>
            </a:r>
            <a:r>
              <a:rPr lang="sv-SE" sz="1600" i="1" dirty="0">
                <a:latin typeface="Arial" panose="020B0604020202020204" pitchFamily="34" charset="0"/>
                <a:cs typeface="Arial" panose="020B0604020202020204" pitchFamily="34" charset="0"/>
              </a:rPr>
              <a:t>Vaults - Muqarnas - in </a:t>
            </a:r>
            <a:r>
              <a:rPr lang="sv-S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Islamic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(2006) (o.a. onder begeleiding van Jan Hogendijk en Yvonne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Dold-Samplonius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U-talentmodule en Praktische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Opracht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Concrete Meetkunde door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Saskia van den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Hoeven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Bart Post, Koen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Jeene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Maartje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van der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Aangepast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talentmodule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door Philip van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Egmond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Rogier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Originele combinatie van wiskunde en architectuur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Geschiedenis van de wiskunde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Islamitische kunst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Betegelingen (eventueel grafen)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Concreet resultaat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560267" y="412663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Elementen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8" y="1164013"/>
            <a:ext cx="7591425" cy="2162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823" y="3529749"/>
            <a:ext cx="3530435" cy="223224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41043" y="3737581"/>
            <a:ext cx="177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(huis)</a:t>
            </a:r>
          </a:p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Jamshīd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Kāshī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(1380-1429)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902575" y="3737581"/>
            <a:ext cx="2279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Tussenelement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10" name="Tekstvak 12"/>
          <p:cNvSpPr txBox="1"/>
          <p:nvPr/>
        </p:nvSpPr>
        <p:spPr>
          <a:xfrm>
            <a:off x="611560" y="54221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(2006): 12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reconstructie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Muqarnas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Seljuk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Il-Khanid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340768"/>
            <a:ext cx="6657975" cy="42672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60741" y="5652468"/>
            <a:ext cx="5636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Arslanhane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Moskee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Ankara en de computer-reconstructie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8" name="Rechthoek 8"/>
          <p:cNvSpPr/>
          <p:nvPr/>
        </p:nvSpPr>
        <p:spPr>
          <a:xfrm>
            <a:off x="683568" y="650287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2"/>
          <p:cNvSpPr txBox="1"/>
          <p:nvPr/>
        </p:nvSpPr>
        <p:spPr>
          <a:xfrm>
            <a:off x="665312" y="1268760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tussenelement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804" y="2164232"/>
            <a:ext cx="4469396" cy="344541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68204" y="5620881"/>
            <a:ext cx="633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Deze maquette-elementen hebben geen welving aan de binnenkant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11424</TotalTime>
  <Words>530</Words>
  <Application>Microsoft Office PowerPoint</Application>
  <PresentationFormat>Diavoorstelling (4:3)</PresentationFormat>
  <Paragraphs>99</Paragraphs>
  <Slides>20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Voorbeeld: leerlingwerk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 leerlingwerk</vt:lpstr>
      <vt:lpstr>PowerPoint-presentatie</vt:lpstr>
    </vt:vector>
  </TitlesOfParts>
  <Company>Utrecht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wijnk105</dc:creator>
  <cp:lastModifiedBy>r.bos</cp:lastModifiedBy>
  <cp:revision>66</cp:revision>
  <dcterms:created xsi:type="dcterms:W3CDTF">2013-02-25T14:17:47Z</dcterms:created>
  <dcterms:modified xsi:type="dcterms:W3CDTF">2016-02-09T19:31:11Z</dcterms:modified>
</cp:coreProperties>
</file>