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9"/>
  </p:notesMasterIdLst>
  <p:handoutMasterIdLst>
    <p:handoutMasterId r:id="rId40"/>
  </p:handoutMasterIdLst>
  <p:sldIdLst>
    <p:sldId id="256" r:id="rId2"/>
    <p:sldId id="329" r:id="rId3"/>
    <p:sldId id="284" r:id="rId4"/>
    <p:sldId id="260" r:id="rId5"/>
    <p:sldId id="268" r:id="rId6"/>
    <p:sldId id="299" r:id="rId7"/>
    <p:sldId id="289" r:id="rId8"/>
    <p:sldId id="302" r:id="rId9"/>
    <p:sldId id="290" r:id="rId10"/>
    <p:sldId id="304" r:id="rId11"/>
    <p:sldId id="310" r:id="rId12"/>
    <p:sldId id="291" r:id="rId13"/>
    <p:sldId id="292" r:id="rId14"/>
    <p:sldId id="306" r:id="rId15"/>
    <p:sldId id="315" r:id="rId16"/>
    <p:sldId id="335" r:id="rId17"/>
    <p:sldId id="334" r:id="rId18"/>
    <p:sldId id="355" r:id="rId19"/>
    <p:sldId id="317" r:id="rId20"/>
    <p:sldId id="319" r:id="rId21"/>
    <p:sldId id="349" r:id="rId22"/>
    <p:sldId id="338" r:id="rId23"/>
    <p:sldId id="339" r:id="rId24"/>
    <p:sldId id="358" r:id="rId25"/>
    <p:sldId id="341" r:id="rId26"/>
    <p:sldId id="362" r:id="rId27"/>
    <p:sldId id="336" r:id="rId28"/>
    <p:sldId id="328" r:id="rId29"/>
    <p:sldId id="361" r:id="rId30"/>
    <p:sldId id="364" r:id="rId31"/>
    <p:sldId id="366" r:id="rId32"/>
    <p:sldId id="367" r:id="rId33"/>
    <p:sldId id="370" r:id="rId34"/>
    <p:sldId id="368" r:id="rId35"/>
    <p:sldId id="365" r:id="rId36"/>
    <p:sldId id="371" r:id="rId37"/>
    <p:sldId id="372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3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15E4B0-5196-4D5A-A6DA-5E71236AE78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6D8B5D0E-0C60-4903-B6D4-28B98B82177C}">
      <dgm:prSet phldrT="[Tekst]" custT="1"/>
      <dgm:spPr/>
      <dgm:t>
        <a:bodyPr/>
        <a:lstStyle/>
        <a:p>
          <a:r>
            <a:rPr lang="nl-NL" sz="2400" dirty="0" smtClean="0"/>
            <a:t>Wiskunde</a:t>
          </a:r>
          <a:endParaRPr lang="nl-NL" sz="2400" dirty="0"/>
        </a:p>
      </dgm:t>
    </dgm:pt>
    <dgm:pt modelId="{9E94F6B9-CE03-4A14-AE41-0F0D2D4A54EE}" type="parTrans" cxnId="{C748DF56-4F70-4B21-882E-3B36C5882DFC}">
      <dgm:prSet/>
      <dgm:spPr/>
      <dgm:t>
        <a:bodyPr/>
        <a:lstStyle/>
        <a:p>
          <a:endParaRPr lang="nl-NL"/>
        </a:p>
      </dgm:t>
    </dgm:pt>
    <dgm:pt modelId="{96918120-F3AD-4DCC-A263-42867BF12E6E}" type="sibTrans" cxnId="{C748DF56-4F70-4B21-882E-3B36C5882DFC}">
      <dgm:prSet/>
      <dgm:spPr/>
      <dgm:t>
        <a:bodyPr/>
        <a:lstStyle/>
        <a:p>
          <a:endParaRPr lang="nl-NL"/>
        </a:p>
      </dgm:t>
    </dgm:pt>
    <dgm:pt modelId="{32B76835-334B-4EE3-BB76-B9B755FEC960}">
      <dgm:prSet phldrT="[Tekst]" custT="1"/>
      <dgm:spPr/>
      <dgm:t>
        <a:bodyPr/>
        <a:lstStyle/>
        <a:p>
          <a:r>
            <a:rPr lang="nl-NL" sz="2400" dirty="0" smtClean="0"/>
            <a:t>Uitdagend</a:t>
          </a:r>
          <a:endParaRPr lang="nl-NL" sz="2400" dirty="0"/>
        </a:p>
      </dgm:t>
    </dgm:pt>
    <dgm:pt modelId="{D996AE6E-D959-4318-84EE-B8009F11D24F}" type="parTrans" cxnId="{FB37F3C6-F463-41BE-94E7-0A7F2F03F47D}">
      <dgm:prSet/>
      <dgm:spPr/>
      <dgm:t>
        <a:bodyPr/>
        <a:lstStyle/>
        <a:p>
          <a:endParaRPr lang="nl-NL"/>
        </a:p>
      </dgm:t>
    </dgm:pt>
    <dgm:pt modelId="{116C8613-EC2B-4AE5-B0EA-E2EC5DC44FBA}" type="sibTrans" cxnId="{FB37F3C6-F463-41BE-94E7-0A7F2F03F47D}">
      <dgm:prSet/>
      <dgm:spPr/>
      <dgm:t>
        <a:bodyPr/>
        <a:lstStyle/>
        <a:p>
          <a:endParaRPr lang="nl-NL"/>
        </a:p>
      </dgm:t>
    </dgm:pt>
    <dgm:pt modelId="{FA9CBD34-1F1E-4DE5-ADFA-39506B329760}">
      <dgm:prSet phldrT="[Tekst]" custT="1"/>
      <dgm:spPr>
        <a:solidFill>
          <a:schemeClr val="accent3"/>
        </a:solidFill>
      </dgm:spPr>
      <dgm:t>
        <a:bodyPr/>
        <a:lstStyle/>
        <a:p>
          <a:r>
            <a:rPr lang="nl-NL" sz="2400" b="1" dirty="0" err="1" smtClean="0"/>
            <a:t>Moei-lijk</a:t>
          </a:r>
          <a:endParaRPr lang="nl-NL" sz="2400" b="1" dirty="0"/>
        </a:p>
      </dgm:t>
    </dgm:pt>
    <dgm:pt modelId="{1692EA89-2FF0-4398-8763-F9223EB8681F}" type="parTrans" cxnId="{DDDE217D-D5BA-40EA-A028-5CEE274AD3E5}">
      <dgm:prSet/>
      <dgm:spPr/>
      <dgm:t>
        <a:bodyPr/>
        <a:lstStyle/>
        <a:p>
          <a:endParaRPr lang="nl-NL"/>
        </a:p>
      </dgm:t>
    </dgm:pt>
    <dgm:pt modelId="{7EE6966F-37D5-4B3B-A57D-C0DA3473FB34}" type="sibTrans" cxnId="{DDDE217D-D5BA-40EA-A028-5CEE274AD3E5}">
      <dgm:prSet/>
      <dgm:spPr/>
      <dgm:t>
        <a:bodyPr/>
        <a:lstStyle/>
        <a:p>
          <a:endParaRPr lang="nl-NL"/>
        </a:p>
      </dgm:t>
    </dgm:pt>
    <dgm:pt modelId="{C2EC9D7A-EF06-49D8-B6EC-1C260A33129D}">
      <dgm:prSet phldrT="[Tekst]" custT="1"/>
      <dgm:spPr/>
      <dgm:t>
        <a:bodyPr/>
        <a:lstStyle/>
        <a:p>
          <a:r>
            <a:rPr lang="nl-NL" sz="2400" dirty="0" smtClean="0"/>
            <a:t>Puzzelen</a:t>
          </a:r>
          <a:endParaRPr lang="nl-NL" sz="2400" dirty="0"/>
        </a:p>
      </dgm:t>
    </dgm:pt>
    <dgm:pt modelId="{3DEB4B64-431B-427E-BDB3-5B5439C0CE5D}" type="parTrans" cxnId="{B99DD254-8603-4C79-AFE6-1A007E5E2848}">
      <dgm:prSet/>
      <dgm:spPr/>
      <dgm:t>
        <a:bodyPr/>
        <a:lstStyle/>
        <a:p>
          <a:endParaRPr lang="nl-NL"/>
        </a:p>
      </dgm:t>
    </dgm:pt>
    <dgm:pt modelId="{BBFF2DCA-C270-4375-9BA8-0D95920A5B18}" type="sibTrans" cxnId="{B99DD254-8603-4C79-AFE6-1A007E5E2848}">
      <dgm:prSet/>
      <dgm:spPr/>
      <dgm:t>
        <a:bodyPr/>
        <a:lstStyle/>
        <a:p>
          <a:endParaRPr lang="nl-NL"/>
        </a:p>
      </dgm:t>
    </dgm:pt>
    <dgm:pt modelId="{D6AC7333-4B5F-4FE2-AF14-39DA79EF1D0A}">
      <dgm:prSet phldrT="[Tekst]" custT="1"/>
      <dgm:spPr/>
      <dgm:t>
        <a:bodyPr/>
        <a:lstStyle/>
        <a:p>
          <a:r>
            <a:rPr lang="nl-NL" sz="2400" dirty="0" err="1" smtClean="0"/>
            <a:t>Ab-stract</a:t>
          </a:r>
          <a:endParaRPr lang="nl-NL" sz="2400" dirty="0"/>
        </a:p>
      </dgm:t>
    </dgm:pt>
    <dgm:pt modelId="{D1C7814A-1586-4FF3-8B98-3C87BA1F25BC}" type="parTrans" cxnId="{29E32F8B-88D7-4400-856E-7D5432433085}">
      <dgm:prSet/>
      <dgm:spPr/>
      <dgm:t>
        <a:bodyPr/>
        <a:lstStyle/>
        <a:p>
          <a:endParaRPr lang="nl-NL"/>
        </a:p>
      </dgm:t>
    </dgm:pt>
    <dgm:pt modelId="{B1D2DBCE-0C97-48E1-88D1-5F0565FDC870}" type="sibTrans" cxnId="{29E32F8B-88D7-4400-856E-7D5432433085}">
      <dgm:prSet/>
      <dgm:spPr/>
      <dgm:t>
        <a:bodyPr/>
        <a:lstStyle/>
        <a:p>
          <a:endParaRPr lang="nl-NL"/>
        </a:p>
      </dgm:t>
    </dgm:pt>
    <dgm:pt modelId="{E17EB2AE-364D-4F34-BD74-05F74B942CEA}" type="pres">
      <dgm:prSet presAssocID="{CF15E4B0-5196-4D5A-A6DA-5E71236AE7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E6185D0E-9054-422C-8FEE-561ED78DD990}" type="pres">
      <dgm:prSet presAssocID="{6D8B5D0E-0C60-4903-B6D4-28B98B82177C}" presName="centerShape" presStyleLbl="node0" presStyleIdx="0" presStyleCnt="1" custScaleX="121384"/>
      <dgm:spPr/>
      <dgm:t>
        <a:bodyPr/>
        <a:lstStyle/>
        <a:p>
          <a:endParaRPr lang="nl-NL"/>
        </a:p>
      </dgm:t>
    </dgm:pt>
    <dgm:pt modelId="{E9FAC262-1182-4BB0-9612-44E4C1B3492E}" type="pres">
      <dgm:prSet presAssocID="{32B76835-334B-4EE3-BB76-B9B755FEC960}" presName="node" presStyleLbl="node1" presStyleIdx="0" presStyleCnt="4" custScaleX="183807" custScaleY="6602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01A2CB6-79AE-4141-B06B-9E1D4219D18F}" type="pres">
      <dgm:prSet presAssocID="{32B76835-334B-4EE3-BB76-B9B755FEC960}" presName="dummy" presStyleCnt="0"/>
      <dgm:spPr/>
    </dgm:pt>
    <dgm:pt modelId="{46210267-28EA-485B-A086-C169ABAE6B05}" type="pres">
      <dgm:prSet presAssocID="{116C8613-EC2B-4AE5-B0EA-E2EC5DC44FBA}" presName="sibTrans" presStyleLbl="sibTrans2D1" presStyleIdx="0" presStyleCnt="4"/>
      <dgm:spPr/>
      <dgm:t>
        <a:bodyPr/>
        <a:lstStyle/>
        <a:p>
          <a:endParaRPr lang="nl-NL"/>
        </a:p>
      </dgm:t>
    </dgm:pt>
    <dgm:pt modelId="{CCED7A89-E2C9-42F9-8F95-C25C80C27EC8}" type="pres">
      <dgm:prSet presAssocID="{FA9CBD34-1F1E-4DE5-ADFA-39506B329760}" presName="node" presStyleLbl="node1" presStyleIdx="1" presStyleCnt="4" custScaleX="96756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57F1AF7-3AD5-4746-BFB5-D1787FE6240F}" type="pres">
      <dgm:prSet presAssocID="{FA9CBD34-1F1E-4DE5-ADFA-39506B329760}" presName="dummy" presStyleCnt="0"/>
      <dgm:spPr/>
    </dgm:pt>
    <dgm:pt modelId="{F4D7F695-22B5-446F-8F54-354BE975D1EC}" type="pres">
      <dgm:prSet presAssocID="{7EE6966F-37D5-4B3B-A57D-C0DA3473FB34}" presName="sibTrans" presStyleLbl="sibTrans2D1" presStyleIdx="1" presStyleCnt="4"/>
      <dgm:spPr/>
      <dgm:t>
        <a:bodyPr/>
        <a:lstStyle/>
        <a:p>
          <a:endParaRPr lang="nl-NL"/>
        </a:p>
      </dgm:t>
    </dgm:pt>
    <dgm:pt modelId="{E74D8893-7F37-43E6-BB79-8FBFE35F7021}" type="pres">
      <dgm:prSet presAssocID="{C2EC9D7A-EF06-49D8-B6EC-1C260A33129D}" presName="node" presStyleLbl="node1" presStyleIdx="2" presStyleCnt="4" custScaleX="152605" custScaleY="65889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FAD84F76-7C2A-4D54-8580-BEA13635FA35}" type="pres">
      <dgm:prSet presAssocID="{C2EC9D7A-EF06-49D8-B6EC-1C260A33129D}" presName="dummy" presStyleCnt="0"/>
      <dgm:spPr/>
    </dgm:pt>
    <dgm:pt modelId="{FA57581E-4C32-498D-BFA7-F7984A352637}" type="pres">
      <dgm:prSet presAssocID="{BBFF2DCA-C270-4375-9BA8-0D95920A5B18}" presName="sibTrans" presStyleLbl="sibTrans2D1" presStyleIdx="2" presStyleCnt="4"/>
      <dgm:spPr/>
      <dgm:t>
        <a:bodyPr/>
        <a:lstStyle/>
        <a:p>
          <a:endParaRPr lang="nl-NL"/>
        </a:p>
      </dgm:t>
    </dgm:pt>
    <dgm:pt modelId="{C68EF5AD-4E4E-49B5-B3BC-E6D193295FF1}" type="pres">
      <dgm:prSet presAssocID="{D6AC7333-4B5F-4FE2-AF14-39DA79EF1D0A}" presName="node" presStyleLbl="node1" presStyleIdx="3" presStyleCnt="4" custScaleX="103568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2DC9142-C4A7-4724-8CEA-F093D67709E5}" type="pres">
      <dgm:prSet presAssocID="{D6AC7333-4B5F-4FE2-AF14-39DA79EF1D0A}" presName="dummy" presStyleCnt="0"/>
      <dgm:spPr/>
    </dgm:pt>
    <dgm:pt modelId="{A65CE86F-641F-4831-A024-D8EEF1CF1F40}" type="pres">
      <dgm:prSet presAssocID="{B1D2DBCE-0C97-48E1-88D1-5F0565FDC870}" presName="sibTrans" presStyleLbl="sibTrans2D1" presStyleIdx="3" presStyleCnt="4"/>
      <dgm:spPr/>
      <dgm:t>
        <a:bodyPr/>
        <a:lstStyle/>
        <a:p>
          <a:endParaRPr lang="nl-NL"/>
        </a:p>
      </dgm:t>
    </dgm:pt>
  </dgm:ptLst>
  <dgm:cxnLst>
    <dgm:cxn modelId="{A2B7D2DA-050B-4B50-A47B-17BDF4EF5F25}" type="presOf" srcId="{B1D2DBCE-0C97-48E1-88D1-5F0565FDC870}" destId="{A65CE86F-641F-4831-A024-D8EEF1CF1F40}" srcOrd="0" destOrd="0" presId="urn:microsoft.com/office/officeart/2005/8/layout/radial6"/>
    <dgm:cxn modelId="{A8583D2C-3657-4044-9717-B1EDF2684DF6}" type="presOf" srcId="{32B76835-334B-4EE3-BB76-B9B755FEC960}" destId="{E9FAC262-1182-4BB0-9612-44E4C1B3492E}" srcOrd="0" destOrd="0" presId="urn:microsoft.com/office/officeart/2005/8/layout/radial6"/>
    <dgm:cxn modelId="{FB37F3C6-F463-41BE-94E7-0A7F2F03F47D}" srcId="{6D8B5D0E-0C60-4903-B6D4-28B98B82177C}" destId="{32B76835-334B-4EE3-BB76-B9B755FEC960}" srcOrd="0" destOrd="0" parTransId="{D996AE6E-D959-4318-84EE-B8009F11D24F}" sibTransId="{116C8613-EC2B-4AE5-B0EA-E2EC5DC44FBA}"/>
    <dgm:cxn modelId="{4312B21F-F23B-4CEF-AC96-1740EEEEEE3D}" type="presOf" srcId="{D6AC7333-4B5F-4FE2-AF14-39DA79EF1D0A}" destId="{C68EF5AD-4E4E-49B5-B3BC-E6D193295FF1}" srcOrd="0" destOrd="0" presId="urn:microsoft.com/office/officeart/2005/8/layout/radial6"/>
    <dgm:cxn modelId="{B99DD254-8603-4C79-AFE6-1A007E5E2848}" srcId="{6D8B5D0E-0C60-4903-B6D4-28B98B82177C}" destId="{C2EC9D7A-EF06-49D8-B6EC-1C260A33129D}" srcOrd="2" destOrd="0" parTransId="{3DEB4B64-431B-427E-BDB3-5B5439C0CE5D}" sibTransId="{BBFF2DCA-C270-4375-9BA8-0D95920A5B18}"/>
    <dgm:cxn modelId="{6BF546CE-DC88-4517-B17B-2750C1622867}" type="presOf" srcId="{CF15E4B0-5196-4D5A-A6DA-5E71236AE782}" destId="{E17EB2AE-364D-4F34-BD74-05F74B942CEA}" srcOrd="0" destOrd="0" presId="urn:microsoft.com/office/officeart/2005/8/layout/radial6"/>
    <dgm:cxn modelId="{29E32F8B-88D7-4400-856E-7D5432433085}" srcId="{6D8B5D0E-0C60-4903-B6D4-28B98B82177C}" destId="{D6AC7333-4B5F-4FE2-AF14-39DA79EF1D0A}" srcOrd="3" destOrd="0" parTransId="{D1C7814A-1586-4FF3-8B98-3C87BA1F25BC}" sibTransId="{B1D2DBCE-0C97-48E1-88D1-5F0565FDC870}"/>
    <dgm:cxn modelId="{DB7E4B69-2B84-4CFC-A7E2-90250A80DA8B}" type="presOf" srcId="{7EE6966F-37D5-4B3B-A57D-C0DA3473FB34}" destId="{F4D7F695-22B5-446F-8F54-354BE975D1EC}" srcOrd="0" destOrd="0" presId="urn:microsoft.com/office/officeart/2005/8/layout/radial6"/>
    <dgm:cxn modelId="{4FCCD659-5017-42D3-BA30-E910F7C8AB6F}" type="presOf" srcId="{6D8B5D0E-0C60-4903-B6D4-28B98B82177C}" destId="{E6185D0E-9054-422C-8FEE-561ED78DD990}" srcOrd="0" destOrd="0" presId="urn:microsoft.com/office/officeart/2005/8/layout/radial6"/>
    <dgm:cxn modelId="{6024C282-3E2C-4C56-BE45-35C787D1EE34}" type="presOf" srcId="{BBFF2DCA-C270-4375-9BA8-0D95920A5B18}" destId="{FA57581E-4C32-498D-BFA7-F7984A352637}" srcOrd="0" destOrd="0" presId="urn:microsoft.com/office/officeart/2005/8/layout/radial6"/>
    <dgm:cxn modelId="{C748DF56-4F70-4B21-882E-3B36C5882DFC}" srcId="{CF15E4B0-5196-4D5A-A6DA-5E71236AE782}" destId="{6D8B5D0E-0C60-4903-B6D4-28B98B82177C}" srcOrd="0" destOrd="0" parTransId="{9E94F6B9-CE03-4A14-AE41-0F0D2D4A54EE}" sibTransId="{96918120-F3AD-4DCC-A263-42867BF12E6E}"/>
    <dgm:cxn modelId="{E77B2C77-7BC6-4B55-87F5-57C198C19E89}" type="presOf" srcId="{C2EC9D7A-EF06-49D8-B6EC-1C260A33129D}" destId="{E74D8893-7F37-43E6-BB79-8FBFE35F7021}" srcOrd="0" destOrd="0" presId="urn:microsoft.com/office/officeart/2005/8/layout/radial6"/>
    <dgm:cxn modelId="{DDDE217D-D5BA-40EA-A028-5CEE274AD3E5}" srcId="{6D8B5D0E-0C60-4903-B6D4-28B98B82177C}" destId="{FA9CBD34-1F1E-4DE5-ADFA-39506B329760}" srcOrd="1" destOrd="0" parTransId="{1692EA89-2FF0-4398-8763-F9223EB8681F}" sibTransId="{7EE6966F-37D5-4B3B-A57D-C0DA3473FB34}"/>
    <dgm:cxn modelId="{3D50278C-6864-493F-802B-0C460AAD9F4C}" type="presOf" srcId="{116C8613-EC2B-4AE5-B0EA-E2EC5DC44FBA}" destId="{46210267-28EA-485B-A086-C169ABAE6B05}" srcOrd="0" destOrd="0" presId="urn:microsoft.com/office/officeart/2005/8/layout/radial6"/>
    <dgm:cxn modelId="{0F3B1B90-BAD8-418D-8C27-457F8E93A321}" type="presOf" srcId="{FA9CBD34-1F1E-4DE5-ADFA-39506B329760}" destId="{CCED7A89-E2C9-42F9-8F95-C25C80C27EC8}" srcOrd="0" destOrd="0" presId="urn:microsoft.com/office/officeart/2005/8/layout/radial6"/>
    <dgm:cxn modelId="{BCAEE0E2-A43D-4BB2-BC09-6A3F45C372AC}" type="presParOf" srcId="{E17EB2AE-364D-4F34-BD74-05F74B942CEA}" destId="{E6185D0E-9054-422C-8FEE-561ED78DD990}" srcOrd="0" destOrd="0" presId="urn:microsoft.com/office/officeart/2005/8/layout/radial6"/>
    <dgm:cxn modelId="{BFDF3CB3-399E-4186-BCB9-110679EBAC6A}" type="presParOf" srcId="{E17EB2AE-364D-4F34-BD74-05F74B942CEA}" destId="{E9FAC262-1182-4BB0-9612-44E4C1B3492E}" srcOrd="1" destOrd="0" presId="urn:microsoft.com/office/officeart/2005/8/layout/radial6"/>
    <dgm:cxn modelId="{8D71B37E-A83A-4AEC-8F71-B39C06E5351C}" type="presParOf" srcId="{E17EB2AE-364D-4F34-BD74-05F74B942CEA}" destId="{A01A2CB6-79AE-4141-B06B-9E1D4219D18F}" srcOrd="2" destOrd="0" presId="urn:microsoft.com/office/officeart/2005/8/layout/radial6"/>
    <dgm:cxn modelId="{BE58A441-C067-45CD-8F63-4FD8B04F2CF3}" type="presParOf" srcId="{E17EB2AE-364D-4F34-BD74-05F74B942CEA}" destId="{46210267-28EA-485B-A086-C169ABAE6B05}" srcOrd="3" destOrd="0" presId="urn:microsoft.com/office/officeart/2005/8/layout/radial6"/>
    <dgm:cxn modelId="{4964A9E1-DF25-4DA4-A6A4-053975583963}" type="presParOf" srcId="{E17EB2AE-364D-4F34-BD74-05F74B942CEA}" destId="{CCED7A89-E2C9-42F9-8F95-C25C80C27EC8}" srcOrd="4" destOrd="0" presId="urn:microsoft.com/office/officeart/2005/8/layout/radial6"/>
    <dgm:cxn modelId="{A10202E8-571C-40DC-B707-F0DDA4FBB8CB}" type="presParOf" srcId="{E17EB2AE-364D-4F34-BD74-05F74B942CEA}" destId="{C57F1AF7-3AD5-4746-BFB5-D1787FE6240F}" srcOrd="5" destOrd="0" presId="urn:microsoft.com/office/officeart/2005/8/layout/radial6"/>
    <dgm:cxn modelId="{848B8A1F-21DD-4DFF-BC6E-8CDA4CBDCB5D}" type="presParOf" srcId="{E17EB2AE-364D-4F34-BD74-05F74B942CEA}" destId="{F4D7F695-22B5-446F-8F54-354BE975D1EC}" srcOrd="6" destOrd="0" presId="urn:microsoft.com/office/officeart/2005/8/layout/radial6"/>
    <dgm:cxn modelId="{1D631C4D-DDA8-45FE-8CCE-9C17B60CBD49}" type="presParOf" srcId="{E17EB2AE-364D-4F34-BD74-05F74B942CEA}" destId="{E74D8893-7F37-43E6-BB79-8FBFE35F7021}" srcOrd="7" destOrd="0" presId="urn:microsoft.com/office/officeart/2005/8/layout/radial6"/>
    <dgm:cxn modelId="{08DE59E5-08B4-4102-9998-0F79CFEB2A39}" type="presParOf" srcId="{E17EB2AE-364D-4F34-BD74-05F74B942CEA}" destId="{FAD84F76-7C2A-4D54-8580-BEA13635FA35}" srcOrd="8" destOrd="0" presId="urn:microsoft.com/office/officeart/2005/8/layout/radial6"/>
    <dgm:cxn modelId="{4A6EDC5C-D0BC-4B44-B63C-71BE9884C8BC}" type="presParOf" srcId="{E17EB2AE-364D-4F34-BD74-05F74B942CEA}" destId="{FA57581E-4C32-498D-BFA7-F7984A352637}" srcOrd="9" destOrd="0" presId="urn:microsoft.com/office/officeart/2005/8/layout/radial6"/>
    <dgm:cxn modelId="{76340F35-8D1D-49D7-9427-12E7606FCD19}" type="presParOf" srcId="{E17EB2AE-364D-4F34-BD74-05F74B942CEA}" destId="{C68EF5AD-4E4E-49B5-B3BC-E6D193295FF1}" srcOrd="10" destOrd="0" presId="urn:microsoft.com/office/officeart/2005/8/layout/radial6"/>
    <dgm:cxn modelId="{5B5C3B5B-4390-4834-B40E-2CB8874CCBB6}" type="presParOf" srcId="{E17EB2AE-364D-4F34-BD74-05F74B942CEA}" destId="{12DC9142-C4A7-4724-8CEA-F093D67709E5}" srcOrd="11" destOrd="0" presId="urn:microsoft.com/office/officeart/2005/8/layout/radial6"/>
    <dgm:cxn modelId="{6E115F54-1418-488B-9D80-04C672DE8CA0}" type="presParOf" srcId="{E17EB2AE-364D-4F34-BD74-05F74B942CEA}" destId="{A65CE86F-641F-4831-A024-D8EEF1CF1F40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C479E8-828F-465B-9CD4-774EFD12C8A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614CCE5-D06E-4168-941B-342DD50AEAF7}">
      <dgm:prSet phldrT="[Tekst]"/>
      <dgm:spPr/>
      <dgm:t>
        <a:bodyPr/>
        <a:lstStyle/>
        <a:p>
          <a:r>
            <a:rPr lang="nl-NL" dirty="0" smtClean="0"/>
            <a:t>Cognitie</a:t>
          </a:r>
          <a:endParaRPr lang="nl-NL" dirty="0"/>
        </a:p>
      </dgm:t>
    </dgm:pt>
    <dgm:pt modelId="{861F6C31-F73A-4951-84E9-B03B28B08580}" type="parTrans" cxnId="{455F9514-27A1-40DE-9126-6C53286771FC}">
      <dgm:prSet/>
      <dgm:spPr/>
      <dgm:t>
        <a:bodyPr/>
        <a:lstStyle/>
        <a:p>
          <a:endParaRPr lang="nl-NL"/>
        </a:p>
      </dgm:t>
    </dgm:pt>
    <dgm:pt modelId="{A267F712-16B7-4441-9C4E-39C8C61CB2BB}" type="sibTrans" cxnId="{455F9514-27A1-40DE-9126-6C53286771FC}">
      <dgm:prSet/>
      <dgm:spPr/>
      <dgm:t>
        <a:bodyPr/>
        <a:lstStyle/>
        <a:p>
          <a:endParaRPr lang="nl-NL"/>
        </a:p>
      </dgm:t>
    </dgm:pt>
    <dgm:pt modelId="{15CF1FBB-09ED-4F66-B6B2-E49A4A4D2863}">
      <dgm:prSet phldrT="[Tekst]"/>
      <dgm:spPr/>
      <dgm:t>
        <a:bodyPr/>
        <a:lstStyle/>
        <a:p>
          <a:r>
            <a:rPr lang="nl-NL" dirty="0" err="1" smtClean="0"/>
            <a:t>Meta-cognitie</a:t>
          </a:r>
          <a:endParaRPr lang="nl-NL" dirty="0"/>
        </a:p>
      </dgm:t>
    </dgm:pt>
    <dgm:pt modelId="{8DF71223-B12D-4C9D-8BC1-828BEC570C76}" type="parTrans" cxnId="{57D94AF4-C07D-435F-B092-95D4159EE517}">
      <dgm:prSet/>
      <dgm:spPr/>
      <dgm:t>
        <a:bodyPr/>
        <a:lstStyle/>
        <a:p>
          <a:endParaRPr lang="nl-NL"/>
        </a:p>
      </dgm:t>
    </dgm:pt>
    <dgm:pt modelId="{6A697CB2-FA54-48DA-9F47-575CC13E12CD}" type="sibTrans" cxnId="{57D94AF4-C07D-435F-B092-95D4159EE517}">
      <dgm:prSet/>
      <dgm:spPr/>
      <dgm:t>
        <a:bodyPr/>
        <a:lstStyle/>
        <a:p>
          <a:endParaRPr lang="nl-NL"/>
        </a:p>
      </dgm:t>
    </dgm:pt>
    <dgm:pt modelId="{5AAA0D7A-EAAC-4F78-92D0-D37303CEB9D4}">
      <dgm:prSet phldrT="[Tekst]"/>
      <dgm:spPr/>
      <dgm:t>
        <a:bodyPr/>
        <a:lstStyle/>
        <a:p>
          <a:r>
            <a:rPr lang="nl-NL" dirty="0" smtClean="0"/>
            <a:t>Affectie</a:t>
          </a:r>
          <a:endParaRPr lang="nl-NL" dirty="0"/>
        </a:p>
      </dgm:t>
    </dgm:pt>
    <dgm:pt modelId="{FCE7754D-E82B-4842-8B55-95EA258F96F1}" type="parTrans" cxnId="{D4F3E472-5729-4AB9-A695-2A0032DD1908}">
      <dgm:prSet/>
      <dgm:spPr/>
      <dgm:t>
        <a:bodyPr/>
        <a:lstStyle/>
        <a:p>
          <a:endParaRPr lang="nl-NL"/>
        </a:p>
      </dgm:t>
    </dgm:pt>
    <dgm:pt modelId="{471797FE-2E85-48F0-91E7-9F8034D91CAF}" type="sibTrans" cxnId="{D4F3E472-5729-4AB9-A695-2A0032DD1908}">
      <dgm:prSet/>
      <dgm:spPr/>
      <dgm:t>
        <a:bodyPr/>
        <a:lstStyle/>
        <a:p>
          <a:endParaRPr lang="nl-NL"/>
        </a:p>
      </dgm:t>
    </dgm:pt>
    <dgm:pt modelId="{66E1F7C3-6A39-4907-805B-91B2EE9C44BE}" type="pres">
      <dgm:prSet presAssocID="{24C479E8-828F-465B-9CD4-774EFD12C8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F1A23DD-5F66-47E4-9B4D-EB1E1D8A4F9E}" type="pres">
      <dgm:prSet presAssocID="{8614CCE5-D06E-4168-941B-342DD50AEAF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3A7FA2-661A-4D45-8700-3DEB9F4D79B3}" type="pres">
      <dgm:prSet presAssocID="{A267F712-16B7-4441-9C4E-39C8C61CB2BB}" presName="sibTrans" presStyleLbl="sibTrans2D1" presStyleIdx="0" presStyleCnt="3"/>
      <dgm:spPr/>
      <dgm:t>
        <a:bodyPr/>
        <a:lstStyle/>
        <a:p>
          <a:endParaRPr lang="nl-NL"/>
        </a:p>
      </dgm:t>
    </dgm:pt>
    <dgm:pt modelId="{0FBAB700-D760-4C0C-89D1-2A82CEE41212}" type="pres">
      <dgm:prSet presAssocID="{A267F712-16B7-4441-9C4E-39C8C61CB2BB}" presName="connectorText" presStyleLbl="sibTrans2D1" presStyleIdx="0" presStyleCnt="3"/>
      <dgm:spPr/>
      <dgm:t>
        <a:bodyPr/>
        <a:lstStyle/>
        <a:p>
          <a:endParaRPr lang="nl-NL"/>
        </a:p>
      </dgm:t>
    </dgm:pt>
    <dgm:pt modelId="{33C77DD7-B275-4B77-BC94-F545F1397C1D}" type="pres">
      <dgm:prSet presAssocID="{15CF1FBB-09ED-4F66-B6B2-E49A4A4D28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1C8052A-B8CA-4AB1-9C98-7E61618D4F7B}" type="pres">
      <dgm:prSet presAssocID="{6A697CB2-FA54-48DA-9F47-575CC13E12CD}" presName="sibTrans" presStyleLbl="sibTrans2D1" presStyleIdx="1" presStyleCnt="3"/>
      <dgm:spPr/>
      <dgm:t>
        <a:bodyPr/>
        <a:lstStyle/>
        <a:p>
          <a:endParaRPr lang="nl-NL"/>
        </a:p>
      </dgm:t>
    </dgm:pt>
    <dgm:pt modelId="{8711CECA-2692-4035-9BF9-0EBC0172FF1C}" type="pres">
      <dgm:prSet presAssocID="{6A697CB2-FA54-48DA-9F47-575CC13E12CD}" presName="connectorText" presStyleLbl="sibTrans2D1" presStyleIdx="1" presStyleCnt="3"/>
      <dgm:spPr/>
      <dgm:t>
        <a:bodyPr/>
        <a:lstStyle/>
        <a:p>
          <a:endParaRPr lang="nl-NL"/>
        </a:p>
      </dgm:t>
    </dgm:pt>
    <dgm:pt modelId="{65C5F3C3-18F4-4958-9E20-A4B765402871}" type="pres">
      <dgm:prSet presAssocID="{5AAA0D7A-EAAC-4F78-92D0-D37303CEB9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1DFF5F-519E-4674-99A8-971FBDFD4D01}" type="pres">
      <dgm:prSet presAssocID="{471797FE-2E85-48F0-91E7-9F8034D91CAF}" presName="sibTrans" presStyleLbl="sibTrans2D1" presStyleIdx="2" presStyleCnt="3"/>
      <dgm:spPr/>
      <dgm:t>
        <a:bodyPr/>
        <a:lstStyle/>
        <a:p>
          <a:endParaRPr lang="nl-NL"/>
        </a:p>
      </dgm:t>
    </dgm:pt>
    <dgm:pt modelId="{DCBD1E1D-0679-47AF-B48B-30D47F7A8989}" type="pres">
      <dgm:prSet presAssocID="{471797FE-2E85-48F0-91E7-9F8034D91CAF}" presName="connectorText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25DD3AF3-FD44-4AFF-B230-8312DD41B22E}" type="presOf" srcId="{15CF1FBB-09ED-4F66-B6B2-E49A4A4D2863}" destId="{33C77DD7-B275-4B77-BC94-F545F1397C1D}" srcOrd="0" destOrd="0" presId="urn:microsoft.com/office/officeart/2005/8/layout/cycle7"/>
    <dgm:cxn modelId="{4B03AB3C-3FF9-4961-B6C3-3AFE1688BD55}" type="presOf" srcId="{6A697CB2-FA54-48DA-9F47-575CC13E12CD}" destId="{8711CECA-2692-4035-9BF9-0EBC0172FF1C}" srcOrd="1" destOrd="0" presId="urn:microsoft.com/office/officeart/2005/8/layout/cycle7"/>
    <dgm:cxn modelId="{7292454A-A22D-4FFE-9F1F-D88AB81D842B}" type="presOf" srcId="{24C479E8-828F-465B-9CD4-774EFD12C8A8}" destId="{66E1F7C3-6A39-4907-805B-91B2EE9C44BE}" srcOrd="0" destOrd="0" presId="urn:microsoft.com/office/officeart/2005/8/layout/cycle7"/>
    <dgm:cxn modelId="{019F9719-8F16-465F-A108-3985A689F055}" type="presOf" srcId="{6A697CB2-FA54-48DA-9F47-575CC13E12CD}" destId="{D1C8052A-B8CA-4AB1-9C98-7E61618D4F7B}" srcOrd="0" destOrd="0" presId="urn:microsoft.com/office/officeart/2005/8/layout/cycle7"/>
    <dgm:cxn modelId="{4731D2A8-927F-4094-84F4-B89FF35A1918}" type="presOf" srcId="{471797FE-2E85-48F0-91E7-9F8034D91CAF}" destId="{CE1DFF5F-519E-4674-99A8-971FBDFD4D01}" srcOrd="0" destOrd="0" presId="urn:microsoft.com/office/officeart/2005/8/layout/cycle7"/>
    <dgm:cxn modelId="{57D94AF4-C07D-435F-B092-95D4159EE517}" srcId="{24C479E8-828F-465B-9CD4-774EFD12C8A8}" destId="{15CF1FBB-09ED-4F66-B6B2-E49A4A4D2863}" srcOrd="1" destOrd="0" parTransId="{8DF71223-B12D-4C9D-8BC1-828BEC570C76}" sibTransId="{6A697CB2-FA54-48DA-9F47-575CC13E12CD}"/>
    <dgm:cxn modelId="{455F9514-27A1-40DE-9126-6C53286771FC}" srcId="{24C479E8-828F-465B-9CD4-774EFD12C8A8}" destId="{8614CCE5-D06E-4168-941B-342DD50AEAF7}" srcOrd="0" destOrd="0" parTransId="{861F6C31-F73A-4951-84E9-B03B28B08580}" sibTransId="{A267F712-16B7-4441-9C4E-39C8C61CB2BB}"/>
    <dgm:cxn modelId="{43E393E4-DB48-476A-BA07-8B8D75E9DA98}" type="presOf" srcId="{A267F712-16B7-4441-9C4E-39C8C61CB2BB}" destId="{0FBAB700-D760-4C0C-89D1-2A82CEE41212}" srcOrd="1" destOrd="0" presId="urn:microsoft.com/office/officeart/2005/8/layout/cycle7"/>
    <dgm:cxn modelId="{71FD029A-DABE-4254-ADA9-EABA08819195}" type="presOf" srcId="{471797FE-2E85-48F0-91E7-9F8034D91CAF}" destId="{DCBD1E1D-0679-47AF-B48B-30D47F7A8989}" srcOrd="1" destOrd="0" presId="urn:microsoft.com/office/officeart/2005/8/layout/cycle7"/>
    <dgm:cxn modelId="{D4F3E472-5729-4AB9-A695-2A0032DD1908}" srcId="{24C479E8-828F-465B-9CD4-774EFD12C8A8}" destId="{5AAA0D7A-EAAC-4F78-92D0-D37303CEB9D4}" srcOrd="2" destOrd="0" parTransId="{FCE7754D-E82B-4842-8B55-95EA258F96F1}" sibTransId="{471797FE-2E85-48F0-91E7-9F8034D91CAF}"/>
    <dgm:cxn modelId="{2A54C1C0-121F-4DAE-ABCE-8C1F61E2A041}" type="presOf" srcId="{5AAA0D7A-EAAC-4F78-92D0-D37303CEB9D4}" destId="{65C5F3C3-18F4-4958-9E20-A4B765402871}" srcOrd="0" destOrd="0" presId="urn:microsoft.com/office/officeart/2005/8/layout/cycle7"/>
    <dgm:cxn modelId="{94E73CFB-66DD-4DF6-BC5C-AAD8FEF91053}" type="presOf" srcId="{A267F712-16B7-4441-9C4E-39C8C61CB2BB}" destId="{993A7FA2-661A-4D45-8700-3DEB9F4D79B3}" srcOrd="0" destOrd="0" presId="urn:microsoft.com/office/officeart/2005/8/layout/cycle7"/>
    <dgm:cxn modelId="{3FCFD2F3-9F64-41D0-9246-FD7831F78F04}" type="presOf" srcId="{8614CCE5-D06E-4168-941B-342DD50AEAF7}" destId="{FF1A23DD-5F66-47E4-9B4D-EB1E1D8A4F9E}" srcOrd="0" destOrd="0" presId="urn:microsoft.com/office/officeart/2005/8/layout/cycle7"/>
    <dgm:cxn modelId="{680EDC99-3F89-4C34-8C7A-776FED49ACE1}" type="presParOf" srcId="{66E1F7C3-6A39-4907-805B-91B2EE9C44BE}" destId="{FF1A23DD-5F66-47E4-9B4D-EB1E1D8A4F9E}" srcOrd="0" destOrd="0" presId="urn:microsoft.com/office/officeart/2005/8/layout/cycle7"/>
    <dgm:cxn modelId="{4751032F-CEC6-4A00-9033-4CA594D68E93}" type="presParOf" srcId="{66E1F7C3-6A39-4907-805B-91B2EE9C44BE}" destId="{993A7FA2-661A-4D45-8700-3DEB9F4D79B3}" srcOrd="1" destOrd="0" presId="urn:microsoft.com/office/officeart/2005/8/layout/cycle7"/>
    <dgm:cxn modelId="{C825543E-66EB-48E7-923F-BC7B6D125267}" type="presParOf" srcId="{993A7FA2-661A-4D45-8700-3DEB9F4D79B3}" destId="{0FBAB700-D760-4C0C-89D1-2A82CEE41212}" srcOrd="0" destOrd="0" presId="urn:microsoft.com/office/officeart/2005/8/layout/cycle7"/>
    <dgm:cxn modelId="{58C028A4-CCA1-4BBB-B27A-3F3707812090}" type="presParOf" srcId="{66E1F7C3-6A39-4907-805B-91B2EE9C44BE}" destId="{33C77DD7-B275-4B77-BC94-F545F1397C1D}" srcOrd="2" destOrd="0" presId="urn:microsoft.com/office/officeart/2005/8/layout/cycle7"/>
    <dgm:cxn modelId="{C1485940-81B4-4E81-8B21-6780EEFB3BCF}" type="presParOf" srcId="{66E1F7C3-6A39-4907-805B-91B2EE9C44BE}" destId="{D1C8052A-B8CA-4AB1-9C98-7E61618D4F7B}" srcOrd="3" destOrd="0" presId="urn:microsoft.com/office/officeart/2005/8/layout/cycle7"/>
    <dgm:cxn modelId="{D8A739E0-B8FC-4ADC-9E0A-967259D91DFB}" type="presParOf" srcId="{D1C8052A-B8CA-4AB1-9C98-7E61618D4F7B}" destId="{8711CECA-2692-4035-9BF9-0EBC0172FF1C}" srcOrd="0" destOrd="0" presId="urn:microsoft.com/office/officeart/2005/8/layout/cycle7"/>
    <dgm:cxn modelId="{C656E0BE-4886-46E8-BDFE-EDC25C353BEA}" type="presParOf" srcId="{66E1F7C3-6A39-4907-805B-91B2EE9C44BE}" destId="{65C5F3C3-18F4-4958-9E20-A4B765402871}" srcOrd="4" destOrd="0" presId="urn:microsoft.com/office/officeart/2005/8/layout/cycle7"/>
    <dgm:cxn modelId="{4199D379-02AF-44F9-9945-346F02CEB304}" type="presParOf" srcId="{66E1F7C3-6A39-4907-805B-91B2EE9C44BE}" destId="{CE1DFF5F-519E-4674-99A8-971FBDFD4D01}" srcOrd="5" destOrd="0" presId="urn:microsoft.com/office/officeart/2005/8/layout/cycle7"/>
    <dgm:cxn modelId="{9C1D69A9-36ED-4CD3-B62D-F11723E3DAC9}" type="presParOf" srcId="{CE1DFF5F-519E-4674-99A8-971FBDFD4D01}" destId="{DCBD1E1D-0679-47AF-B48B-30D47F7A89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C479E8-828F-465B-9CD4-774EFD12C8A8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8614CCE5-D06E-4168-941B-342DD50AEAF7}">
      <dgm:prSet phldrT="[Tekst]" custT="1"/>
      <dgm:spPr/>
      <dgm:t>
        <a:bodyPr/>
        <a:lstStyle/>
        <a:p>
          <a:r>
            <a:rPr lang="nl-NL" sz="2000" dirty="0" smtClean="0"/>
            <a:t>het nadenken </a:t>
          </a:r>
          <a:endParaRPr lang="nl-NL" sz="2000" dirty="0"/>
        </a:p>
      </dgm:t>
    </dgm:pt>
    <dgm:pt modelId="{861F6C31-F73A-4951-84E9-B03B28B08580}" type="parTrans" cxnId="{455F9514-27A1-40DE-9126-6C53286771FC}">
      <dgm:prSet/>
      <dgm:spPr/>
      <dgm:t>
        <a:bodyPr/>
        <a:lstStyle/>
        <a:p>
          <a:endParaRPr lang="nl-NL"/>
        </a:p>
      </dgm:t>
    </dgm:pt>
    <dgm:pt modelId="{A267F712-16B7-4441-9C4E-39C8C61CB2BB}" type="sibTrans" cxnId="{455F9514-27A1-40DE-9126-6C53286771FC}">
      <dgm:prSet/>
      <dgm:spPr/>
      <dgm:t>
        <a:bodyPr/>
        <a:lstStyle/>
        <a:p>
          <a:endParaRPr lang="nl-NL"/>
        </a:p>
      </dgm:t>
    </dgm:pt>
    <dgm:pt modelId="{15CF1FBB-09ED-4F66-B6B2-E49A4A4D2863}">
      <dgm:prSet phldrT="[Tekst]" custT="1"/>
      <dgm:spPr/>
      <dgm:t>
        <a:bodyPr/>
        <a:lstStyle/>
        <a:p>
          <a:r>
            <a:rPr lang="nl-NL" sz="2000" dirty="0" smtClean="0"/>
            <a:t>faalervaring bevestigt de gedachte</a:t>
          </a:r>
          <a:endParaRPr lang="nl-NL" sz="2000" dirty="0"/>
        </a:p>
      </dgm:t>
    </dgm:pt>
    <dgm:pt modelId="{8DF71223-B12D-4C9D-8BC1-828BEC570C76}" type="parTrans" cxnId="{57D94AF4-C07D-435F-B092-95D4159EE517}">
      <dgm:prSet/>
      <dgm:spPr/>
      <dgm:t>
        <a:bodyPr/>
        <a:lstStyle/>
        <a:p>
          <a:endParaRPr lang="nl-NL"/>
        </a:p>
      </dgm:t>
    </dgm:pt>
    <dgm:pt modelId="{6A697CB2-FA54-48DA-9F47-575CC13E12CD}" type="sibTrans" cxnId="{57D94AF4-C07D-435F-B092-95D4159EE517}">
      <dgm:prSet/>
      <dgm:spPr/>
      <dgm:t>
        <a:bodyPr/>
        <a:lstStyle/>
        <a:p>
          <a:endParaRPr lang="nl-NL"/>
        </a:p>
      </dgm:t>
    </dgm:pt>
    <dgm:pt modelId="{5AAA0D7A-EAAC-4F78-92D0-D37303CEB9D4}">
      <dgm:prSet phldrT="[Tekst]" custT="1"/>
      <dgm:spPr/>
      <dgm:t>
        <a:bodyPr/>
        <a:lstStyle/>
        <a:p>
          <a:r>
            <a:rPr lang="nl-NL" sz="2000" dirty="0" smtClean="0"/>
            <a:t>Gedachten als “Ik ben niet goed in wiskunde”</a:t>
          </a:r>
          <a:endParaRPr lang="nl-NL" sz="2000" dirty="0"/>
        </a:p>
      </dgm:t>
    </dgm:pt>
    <dgm:pt modelId="{FCE7754D-E82B-4842-8B55-95EA258F96F1}" type="parTrans" cxnId="{D4F3E472-5729-4AB9-A695-2A0032DD1908}">
      <dgm:prSet/>
      <dgm:spPr/>
      <dgm:t>
        <a:bodyPr/>
        <a:lstStyle/>
        <a:p>
          <a:endParaRPr lang="nl-NL"/>
        </a:p>
      </dgm:t>
    </dgm:pt>
    <dgm:pt modelId="{471797FE-2E85-48F0-91E7-9F8034D91CAF}" type="sibTrans" cxnId="{D4F3E472-5729-4AB9-A695-2A0032DD1908}">
      <dgm:prSet/>
      <dgm:spPr/>
      <dgm:t>
        <a:bodyPr/>
        <a:lstStyle/>
        <a:p>
          <a:endParaRPr lang="nl-NL"/>
        </a:p>
      </dgm:t>
    </dgm:pt>
    <dgm:pt modelId="{66E1F7C3-6A39-4907-805B-91B2EE9C44BE}" type="pres">
      <dgm:prSet presAssocID="{24C479E8-828F-465B-9CD4-774EFD12C8A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FF1A23DD-5F66-47E4-9B4D-EB1E1D8A4F9E}" type="pres">
      <dgm:prSet presAssocID="{8614CCE5-D06E-4168-941B-342DD50AEAF7}" presName="node" presStyleLbl="node1" presStyleIdx="0" presStyleCnt="3" custRadScaleRad="10168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93A7FA2-661A-4D45-8700-3DEB9F4D79B3}" type="pres">
      <dgm:prSet presAssocID="{A267F712-16B7-4441-9C4E-39C8C61CB2BB}" presName="sibTrans" presStyleLbl="sibTrans2D1" presStyleIdx="0" presStyleCnt="3" custLinFactNeighborX="-4661" custLinFactNeighborY="-15245"/>
      <dgm:spPr>
        <a:prstGeom prst="rightArrow">
          <a:avLst/>
        </a:prstGeom>
      </dgm:spPr>
      <dgm:t>
        <a:bodyPr/>
        <a:lstStyle/>
        <a:p>
          <a:endParaRPr lang="nl-NL"/>
        </a:p>
      </dgm:t>
    </dgm:pt>
    <dgm:pt modelId="{0FBAB700-D760-4C0C-89D1-2A82CEE41212}" type="pres">
      <dgm:prSet presAssocID="{A267F712-16B7-4441-9C4E-39C8C61CB2BB}" presName="connectorText" presStyleLbl="sibTrans2D1" presStyleIdx="0" presStyleCnt="3"/>
      <dgm:spPr/>
      <dgm:t>
        <a:bodyPr/>
        <a:lstStyle/>
        <a:p>
          <a:endParaRPr lang="nl-NL"/>
        </a:p>
      </dgm:t>
    </dgm:pt>
    <dgm:pt modelId="{33C77DD7-B275-4B77-BC94-F545F1397C1D}" type="pres">
      <dgm:prSet presAssocID="{15CF1FBB-09ED-4F66-B6B2-E49A4A4D286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D1C8052A-B8CA-4AB1-9C98-7E61618D4F7B}" type="pres">
      <dgm:prSet presAssocID="{6A697CB2-FA54-48DA-9F47-575CC13E12CD}" presName="sibTrans" presStyleLbl="sibTrans2D1" presStyleIdx="1" presStyleCnt="3"/>
      <dgm:spPr>
        <a:prstGeom prst="rightArrow">
          <a:avLst/>
        </a:prstGeom>
      </dgm:spPr>
      <dgm:t>
        <a:bodyPr/>
        <a:lstStyle/>
        <a:p>
          <a:endParaRPr lang="nl-NL"/>
        </a:p>
      </dgm:t>
    </dgm:pt>
    <dgm:pt modelId="{8711CECA-2692-4035-9BF9-0EBC0172FF1C}" type="pres">
      <dgm:prSet presAssocID="{6A697CB2-FA54-48DA-9F47-575CC13E12CD}" presName="connectorText" presStyleLbl="sibTrans2D1" presStyleIdx="1" presStyleCnt="3"/>
      <dgm:spPr/>
      <dgm:t>
        <a:bodyPr/>
        <a:lstStyle/>
        <a:p>
          <a:endParaRPr lang="nl-NL"/>
        </a:p>
      </dgm:t>
    </dgm:pt>
    <dgm:pt modelId="{65C5F3C3-18F4-4958-9E20-A4B765402871}" type="pres">
      <dgm:prSet presAssocID="{5AAA0D7A-EAAC-4F78-92D0-D37303CEB9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E1DFF5F-519E-4674-99A8-971FBDFD4D01}" type="pres">
      <dgm:prSet presAssocID="{471797FE-2E85-48F0-91E7-9F8034D91CAF}" presName="sibTrans" presStyleLbl="sibTrans2D1" presStyleIdx="2" presStyleCnt="3"/>
      <dgm:spPr>
        <a:prstGeom prst="rightArrow">
          <a:avLst/>
        </a:prstGeom>
      </dgm:spPr>
      <dgm:t>
        <a:bodyPr/>
        <a:lstStyle/>
        <a:p>
          <a:endParaRPr lang="nl-NL"/>
        </a:p>
      </dgm:t>
    </dgm:pt>
    <dgm:pt modelId="{DCBD1E1D-0679-47AF-B48B-30D47F7A8989}" type="pres">
      <dgm:prSet presAssocID="{471797FE-2E85-48F0-91E7-9F8034D91CAF}" presName="connectorText" presStyleLbl="sibTrans2D1" presStyleIdx="2" presStyleCnt="3"/>
      <dgm:spPr/>
      <dgm:t>
        <a:bodyPr/>
        <a:lstStyle/>
        <a:p>
          <a:endParaRPr lang="nl-NL"/>
        </a:p>
      </dgm:t>
    </dgm:pt>
  </dgm:ptLst>
  <dgm:cxnLst>
    <dgm:cxn modelId="{FE8DCA35-DBB5-49A2-AA4B-4A057AFCAF51}" type="presOf" srcId="{A267F712-16B7-4441-9C4E-39C8C61CB2BB}" destId="{0FBAB700-D760-4C0C-89D1-2A82CEE41212}" srcOrd="1" destOrd="0" presId="urn:microsoft.com/office/officeart/2005/8/layout/cycle7"/>
    <dgm:cxn modelId="{AB7ED8B8-F97C-4600-97C2-0BEF9AD699B6}" type="presOf" srcId="{24C479E8-828F-465B-9CD4-774EFD12C8A8}" destId="{66E1F7C3-6A39-4907-805B-91B2EE9C44BE}" srcOrd="0" destOrd="0" presId="urn:microsoft.com/office/officeart/2005/8/layout/cycle7"/>
    <dgm:cxn modelId="{57D94AF4-C07D-435F-B092-95D4159EE517}" srcId="{24C479E8-828F-465B-9CD4-774EFD12C8A8}" destId="{15CF1FBB-09ED-4F66-B6B2-E49A4A4D2863}" srcOrd="1" destOrd="0" parTransId="{8DF71223-B12D-4C9D-8BC1-828BEC570C76}" sibTransId="{6A697CB2-FA54-48DA-9F47-575CC13E12CD}"/>
    <dgm:cxn modelId="{3831AE2A-74B8-46EF-AECD-797B8008EBE3}" type="presOf" srcId="{6A697CB2-FA54-48DA-9F47-575CC13E12CD}" destId="{8711CECA-2692-4035-9BF9-0EBC0172FF1C}" srcOrd="1" destOrd="0" presId="urn:microsoft.com/office/officeart/2005/8/layout/cycle7"/>
    <dgm:cxn modelId="{E6E95743-C719-4A10-B97F-92BD1E61BA22}" type="presOf" srcId="{15CF1FBB-09ED-4F66-B6B2-E49A4A4D2863}" destId="{33C77DD7-B275-4B77-BC94-F545F1397C1D}" srcOrd="0" destOrd="0" presId="urn:microsoft.com/office/officeart/2005/8/layout/cycle7"/>
    <dgm:cxn modelId="{455F9514-27A1-40DE-9126-6C53286771FC}" srcId="{24C479E8-828F-465B-9CD4-774EFD12C8A8}" destId="{8614CCE5-D06E-4168-941B-342DD50AEAF7}" srcOrd="0" destOrd="0" parTransId="{861F6C31-F73A-4951-84E9-B03B28B08580}" sibTransId="{A267F712-16B7-4441-9C4E-39C8C61CB2BB}"/>
    <dgm:cxn modelId="{3534A78E-450B-4E1B-A3AA-1E2A0D59EE05}" type="presOf" srcId="{8614CCE5-D06E-4168-941B-342DD50AEAF7}" destId="{FF1A23DD-5F66-47E4-9B4D-EB1E1D8A4F9E}" srcOrd="0" destOrd="0" presId="urn:microsoft.com/office/officeart/2005/8/layout/cycle7"/>
    <dgm:cxn modelId="{F7AB5389-AC08-4742-BF3A-18858DB62991}" type="presOf" srcId="{471797FE-2E85-48F0-91E7-9F8034D91CAF}" destId="{CE1DFF5F-519E-4674-99A8-971FBDFD4D01}" srcOrd="0" destOrd="0" presId="urn:microsoft.com/office/officeart/2005/8/layout/cycle7"/>
    <dgm:cxn modelId="{D4F3E472-5729-4AB9-A695-2A0032DD1908}" srcId="{24C479E8-828F-465B-9CD4-774EFD12C8A8}" destId="{5AAA0D7A-EAAC-4F78-92D0-D37303CEB9D4}" srcOrd="2" destOrd="0" parTransId="{FCE7754D-E82B-4842-8B55-95EA258F96F1}" sibTransId="{471797FE-2E85-48F0-91E7-9F8034D91CAF}"/>
    <dgm:cxn modelId="{F2EFA8D2-5043-4D97-9D79-24E6971322E6}" type="presOf" srcId="{6A697CB2-FA54-48DA-9F47-575CC13E12CD}" destId="{D1C8052A-B8CA-4AB1-9C98-7E61618D4F7B}" srcOrd="0" destOrd="0" presId="urn:microsoft.com/office/officeart/2005/8/layout/cycle7"/>
    <dgm:cxn modelId="{7A3E4353-807A-418E-9143-4D2C5452C3B2}" type="presOf" srcId="{A267F712-16B7-4441-9C4E-39C8C61CB2BB}" destId="{993A7FA2-661A-4D45-8700-3DEB9F4D79B3}" srcOrd="0" destOrd="0" presId="urn:microsoft.com/office/officeart/2005/8/layout/cycle7"/>
    <dgm:cxn modelId="{9456AFB1-B329-48C8-B36E-3109B5B849A0}" type="presOf" srcId="{471797FE-2E85-48F0-91E7-9F8034D91CAF}" destId="{DCBD1E1D-0679-47AF-B48B-30D47F7A8989}" srcOrd="1" destOrd="0" presId="urn:microsoft.com/office/officeart/2005/8/layout/cycle7"/>
    <dgm:cxn modelId="{D9B51903-E9E2-48DC-A925-F906A7E0F333}" type="presOf" srcId="{5AAA0D7A-EAAC-4F78-92D0-D37303CEB9D4}" destId="{65C5F3C3-18F4-4958-9E20-A4B765402871}" srcOrd="0" destOrd="0" presId="urn:microsoft.com/office/officeart/2005/8/layout/cycle7"/>
    <dgm:cxn modelId="{F7661FC2-31C0-4836-B675-6B68929EAACA}" type="presParOf" srcId="{66E1F7C3-6A39-4907-805B-91B2EE9C44BE}" destId="{FF1A23DD-5F66-47E4-9B4D-EB1E1D8A4F9E}" srcOrd="0" destOrd="0" presId="urn:microsoft.com/office/officeart/2005/8/layout/cycle7"/>
    <dgm:cxn modelId="{15BB6371-603B-4A80-AF7F-DD7F73964636}" type="presParOf" srcId="{66E1F7C3-6A39-4907-805B-91B2EE9C44BE}" destId="{993A7FA2-661A-4D45-8700-3DEB9F4D79B3}" srcOrd="1" destOrd="0" presId="urn:microsoft.com/office/officeart/2005/8/layout/cycle7"/>
    <dgm:cxn modelId="{71107A37-03F9-4021-B3EB-92C936D0A19B}" type="presParOf" srcId="{993A7FA2-661A-4D45-8700-3DEB9F4D79B3}" destId="{0FBAB700-D760-4C0C-89D1-2A82CEE41212}" srcOrd="0" destOrd="0" presId="urn:microsoft.com/office/officeart/2005/8/layout/cycle7"/>
    <dgm:cxn modelId="{CB9C17CD-FEDD-4B9F-B4FF-2572C08CDE4B}" type="presParOf" srcId="{66E1F7C3-6A39-4907-805B-91B2EE9C44BE}" destId="{33C77DD7-B275-4B77-BC94-F545F1397C1D}" srcOrd="2" destOrd="0" presId="urn:microsoft.com/office/officeart/2005/8/layout/cycle7"/>
    <dgm:cxn modelId="{BB1DC10B-1059-4273-9DBA-3DA934FF8430}" type="presParOf" srcId="{66E1F7C3-6A39-4907-805B-91B2EE9C44BE}" destId="{D1C8052A-B8CA-4AB1-9C98-7E61618D4F7B}" srcOrd="3" destOrd="0" presId="urn:microsoft.com/office/officeart/2005/8/layout/cycle7"/>
    <dgm:cxn modelId="{9FF133A7-2DFE-47FD-B3A5-D4B998E794C8}" type="presParOf" srcId="{D1C8052A-B8CA-4AB1-9C98-7E61618D4F7B}" destId="{8711CECA-2692-4035-9BF9-0EBC0172FF1C}" srcOrd="0" destOrd="0" presId="urn:microsoft.com/office/officeart/2005/8/layout/cycle7"/>
    <dgm:cxn modelId="{3EEA1BD2-D9AF-4D11-B8D4-49F36763A1F3}" type="presParOf" srcId="{66E1F7C3-6A39-4907-805B-91B2EE9C44BE}" destId="{65C5F3C3-18F4-4958-9E20-A4B765402871}" srcOrd="4" destOrd="0" presId="urn:microsoft.com/office/officeart/2005/8/layout/cycle7"/>
    <dgm:cxn modelId="{55F5044F-8CCE-4C5A-9A0C-10DDEF60FD37}" type="presParOf" srcId="{66E1F7C3-6A39-4907-805B-91B2EE9C44BE}" destId="{CE1DFF5F-519E-4674-99A8-971FBDFD4D01}" srcOrd="5" destOrd="0" presId="urn:microsoft.com/office/officeart/2005/8/layout/cycle7"/>
    <dgm:cxn modelId="{6948F0A2-5BAF-4672-BEF1-CA65DB83F15C}" type="presParOf" srcId="{CE1DFF5F-519E-4674-99A8-971FBDFD4D01}" destId="{DCBD1E1D-0679-47AF-B48B-30D47F7A8989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05D967B-0B27-4C3F-9026-A083C37F4CBA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nl-NL"/>
        </a:p>
      </dgm:t>
    </dgm:pt>
    <dgm:pt modelId="{3F1B214C-8995-4EE6-B298-B91B79785D03}">
      <dgm:prSet phldrT="[Tekst]" custT="1"/>
      <dgm:spPr/>
      <dgm:t>
        <a:bodyPr/>
        <a:lstStyle/>
        <a:p>
          <a:r>
            <a:rPr lang="nl-NL" sz="2000" b="1" dirty="0" smtClean="0"/>
            <a:t>Meisjes</a:t>
          </a:r>
          <a:endParaRPr lang="nl-NL" sz="2000" b="1" dirty="0"/>
        </a:p>
      </dgm:t>
    </dgm:pt>
    <dgm:pt modelId="{39415471-D4E8-4EFF-830F-DB1744DB023E}" type="parTrans" cxnId="{0EDC56B7-2391-4F8C-BFDB-7DB22A6F1394}">
      <dgm:prSet/>
      <dgm:spPr/>
      <dgm:t>
        <a:bodyPr/>
        <a:lstStyle/>
        <a:p>
          <a:endParaRPr lang="nl-NL"/>
        </a:p>
      </dgm:t>
    </dgm:pt>
    <dgm:pt modelId="{AC348778-0C45-46CE-9F1F-F448DD37F5B0}" type="sibTrans" cxnId="{0EDC56B7-2391-4F8C-BFDB-7DB22A6F1394}">
      <dgm:prSet/>
      <dgm:spPr/>
      <dgm:t>
        <a:bodyPr/>
        <a:lstStyle/>
        <a:p>
          <a:endParaRPr lang="nl-NL"/>
        </a:p>
      </dgm:t>
    </dgm:pt>
    <dgm:pt modelId="{73A259F1-E8A5-432A-9169-11CB07FA08BF}">
      <dgm:prSet phldrT="[Tekst]" custT="1"/>
      <dgm:spPr/>
      <dgm:t>
        <a:bodyPr/>
        <a:lstStyle/>
        <a:p>
          <a:r>
            <a:rPr lang="nl-NL" sz="2400" dirty="0" smtClean="0"/>
            <a:t>Niet genoeg capaciteiten</a:t>
          </a:r>
          <a:endParaRPr lang="nl-NL" sz="2400" dirty="0"/>
        </a:p>
      </dgm:t>
    </dgm:pt>
    <dgm:pt modelId="{D8253C47-DFBE-4FD5-97DF-E5BFD28801DE}" type="parTrans" cxnId="{379670A6-2157-40B1-94DB-2A1DB42CABF2}">
      <dgm:prSet/>
      <dgm:spPr/>
      <dgm:t>
        <a:bodyPr/>
        <a:lstStyle/>
        <a:p>
          <a:endParaRPr lang="nl-NL"/>
        </a:p>
      </dgm:t>
    </dgm:pt>
    <dgm:pt modelId="{4EEAA482-ABEF-4190-91B9-E305D590605D}" type="sibTrans" cxnId="{379670A6-2157-40B1-94DB-2A1DB42CABF2}">
      <dgm:prSet/>
      <dgm:spPr/>
      <dgm:t>
        <a:bodyPr/>
        <a:lstStyle/>
        <a:p>
          <a:endParaRPr lang="nl-NL"/>
        </a:p>
      </dgm:t>
    </dgm:pt>
    <dgm:pt modelId="{966EE8ED-C18A-4A2E-AEBE-D339E18840B1}">
      <dgm:prSet custT="1"/>
      <dgm:spPr/>
      <dgm:t>
        <a:bodyPr/>
        <a:lstStyle/>
        <a:p>
          <a:r>
            <a:rPr lang="nl-NL" sz="2400" dirty="0" smtClean="0"/>
            <a:t>Capaciteiten</a:t>
          </a:r>
          <a:endParaRPr lang="nl-NL" sz="2400" dirty="0"/>
        </a:p>
      </dgm:t>
    </dgm:pt>
    <dgm:pt modelId="{594A90EF-629D-4A28-BA4C-A3BB1F8A8EAE}" type="parTrans" cxnId="{30BD8128-DABE-4156-AB00-FCE2D55D8869}">
      <dgm:prSet/>
      <dgm:spPr/>
      <dgm:t>
        <a:bodyPr/>
        <a:lstStyle/>
        <a:p>
          <a:endParaRPr lang="nl-NL"/>
        </a:p>
      </dgm:t>
    </dgm:pt>
    <dgm:pt modelId="{7C7DACB1-F02D-4566-BCFC-5757A059201E}" type="sibTrans" cxnId="{30BD8128-DABE-4156-AB00-FCE2D55D8869}">
      <dgm:prSet/>
      <dgm:spPr/>
      <dgm:t>
        <a:bodyPr/>
        <a:lstStyle/>
        <a:p>
          <a:endParaRPr lang="nl-NL"/>
        </a:p>
      </dgm:t>
    </dgm:pt>
    <dgm:pt modelId="{97D99796-9C98-4BB3-AFFB-0369EE97731B}">
      <dgm:prSet phldrT="[Tekst]" custT="1"/>
      <dgm:spPr/>
      <dgm:t>
        <a:bodyPr/>
        <a:lstStyle/>
        <a:p>
          <a:r>
            <a:rPr lang="nl-NL" sz="2000" b="1" dirty="0" smtClean="0"/>
            <a:t>Jongens</a:t>
          </a:r>
          <a:endParaRPr lang="nl-NL" sz="2000" b="1" dirty="0"/>
        </a:p>
      </dgm:t>
    </dgm:pt>
    <dgm:pt modelId="{4A5DE371-2EC7-470F-869C-9B3B2F5BDCDD}" type="sibTrans" cxnId="{167ACC3E-CA91-4880-B066-C277C8DD26E9}">
      <dgm:prSet/>
      <dgm:spPr/>
      <dgm:t>
        <a:bodyPr/>
        <a:lstStyle/>
        <a:p>
          <a:endParaRPr lang="nl-NL"/>
        </a:p>
      </dgm:t>
    </dgm:pt>
    <dgm:pt modelId="{EBBF06DD-E056-4588-ACBC-2CDE3638D422}" type="parTrans" cxnId="{167ACC3E-CA91-4880-B066-C277C8DD26E9}">
      <dgm:prSet/>
      <dgm:spPr/>
      <dgm:t>
        <a:bodyPr/>
        <a:lstStyle/>
        <a:p>
          <a:endParaRPr lang="nl-NL"/>
        </a:p>
      </dgm:t>
    </dgm:pt>
    <dgm:pt modelId="{57BFC711-D2E1-4E29-8053-B7592A0397CC}">
      <dgm:prSet custT="1"/>
      <dgm:spPr/>
      <dgm:t>
        <a:bodyPr/>
        <a:lstStyle/>
        <a:p>
          <a:r>
            <a:rPr lang="nl-NL" sz="2400" dirty="0" smtClean="0"/>
            <a:t>Te weinig inspanning</a:t>
          </a:r>
          <a:endParaRPr lang="nl-NL" sz="2400" dirty="0"/>
        </a:p>
      </dgm:t>
    </dgm:pt>
    <dgm:pt modelId="{A2097A08-8149-4AD2-A5A3-C2BE179FB333}" type="parTrans" cxnId="{569FB37F-7022-42FF-B3CD-858826069CBD}">
      <dgm:prSet/>
      <dgm:spPr/>
      <dgm:t>
        <a:bodyPr/>
        <a:lstStyle/>
        <a:p>
          <a:endParaRPr lang="nl-NL"/>
        </a:p>
      </dgm:t>
    </dgm:pt>
    <dgm:pt modelId="{84CD8CF2-0DBA-4741-814F-034D66E71640}" type="sibTrans" cxnId="{569FB37F-7022-42FF-B3CD-858826069CBD}">
      <dgm:prSet/>
      <dgm:spPr/>
      <dgm:t>
        <a:bodyPr/>
        <a:lstStyle/>
        <a:p>
          <a:endParaRPr lang="nl-NL"/>
        </a:p>
      </dgm:t>
    </dgm:pt>
    <dgm:pt modelId="{C0AA195F-2433-401E-A3E1-C8ABD2F1972F}">
      <dgm:prSet custT="1"/>
      <dgm:spPr/>
      <dgm:t>
        <a:bodyPr/>
        <a:lstStyle/>
        <a:p>
          <a:r>
            <a:rPr lang="nl-NL" sz="2400" dirty="0" smtClean="0"/>
            <a:t>Inspanning / geluk</a:t>
          </a:r>
          <a:endParaRPr lang="nl-NL" sz="2400" dirty="0"/>
        </a:p>
      </dgm:t>
    </dgm:pt>
    <dgm:pt modelId="{E93177AC-EE1C-4D25-9E57-4B719FE69CBA}" type="parTrans" cxnId="{F3879B41-B63C-45C3-931D-FBAE48C0FA13}">
      <dgm:prSet/>
      <dgm:spPr/>
      <dgm:t>
        <a:bodyPr/>
        <a:lstStyle/>
        <a:p>
          <a:endParaRPr lang="nl-NL"/>
        </a:p>
      </dgm:t>
    </dgm:pt>
    <dgm:pt modelId="{5D0E4992-BC01-4574-8DF0-F83A2B6D75B3}" type="sibTrans" cxnId="{F3879B41-B63C-45C3-931D-FBAE48C0FA13}">
      <dgm:prSet/>
      <dgm:spPr/>
      <dgm:t>
        <a:bodyPr/>
        <a:lstStyle/>
        <a:p>
          <a:endParaRPr lang="nl-NL"/>
        </a:p>
      </dgm:t>
    </dgm:pt>
    <dgm:pt modelId="{97DB9B41-9BD3-4736-A898-CD9D8C0111F0}">
      <dgm:prSet custT="1"/>
      <dgm:spPr/>
      <dgm:t>
        <a:bodyPr/>
        <a:lstStyle/>
        <a:p>
          <a:r>
            <a:rPr lang="nl-NL" sz="2000" b="1" dirty="0" smtClean="0"/>
            <a:t>Succes</a:t>
          </a:r>
          <a:endParaRPr lang="nl-NL" sz="2000" b="1" dirty="0"/>
        </a:p>
      </dgm:t>
    </dgm:pt>
    <dgm:pt modelId="{1A17669C-C19D-42EF-9A7F-D3150F76E1A3}" type="parTrans" cxnId="{8D944C63-561F-4725-9899-A066DC952292}">
      <dgm:prSet/>
      <dgm:spPr/>
      <dgm:t>
        <a:bodyPr/>
        <a:lstStyle/>
        <a:p>
          <a:endParaRPr lang="nl-NL"/>
        </a:p>
      </dgm:t>
    </dgm:pt>
    <dgm:pt modelId="{A41F8720-5860-4827-B2ED-C02204B981A9}" type="sibTrans" cxnId="{8D944C63-561F-4725-9899-A066DC952292}">
      <dgm:prSet/>
      <dgm:spPr/>
      <dgm:t>
        <a:bodyPr/>
        <a:lstStyle/>
        <a:p>
          <a:endParaRPr lang="nl-NL"/>
        </a:p>
      </dgm:t>
    </dgm:pt>
    <dgm:pt modelId="{47435625-30D4-4F5C-87D0-94BC57380332}">
      <dgm:prSet custT="1"/>
      <dgm:spPr/>
      <dgm:t>
        <a:bodyPr/>
        <a:lstStyle/>
        <a:p>
          <a:r>
            <a:rPr lang="nl-NL" sz="2000" b="1" dirty="0" smtClean="0"/>
            <a:t>Falen</a:t>
          </a:r>
          <a:endParaRPr lang="nl-NL" sz="2000" b="1" dirty="0"/>
        </a:p>
      </dgm:t>
    </dgm:pt>
    <dgm:pt modelId="{F62AE790-9825-46E7-8767-FFF081FD5710}" type="parTrans" cxnId="{1F4D1B82-30BE-4E68-8FA5-81B4F7EB4C06}">
      <dgm:prSet/>
      <dgm:spPr/>
      <dgm:t>
        <a:bodyPr/>
        <a:lstStyle/>
        <a:p>
          <a:endParaRPr lang="nl-NL"/>
        </a:p>
      </dgm:t>
    </dgm:pt>
    <dgm:pt modelId="{156C7C57-55DA-4C0D-9C8B-C12B985DD612}" type="sibTrans" cxnId="{1F4D1B82-30BE-4E68-8FA5-81B4F7EB4C06}">
      <dgm:prSet/>
      <dgm:spPr/>
      <dgm:t>
        <a:bodyPr/>
        <a:lstStyle/>
        <a:p>
          <a:endParaRPr lang="nl-NL"/>
        </a:p>
      </dgm:t>
    </dgm:pt>
    <dgm:pt modelId="{C482BFF0-8FF4-4021-A678-7EE6B66F2CE8}">
      <dgm:prSet phldrT="[Tekst]" custT="1"/>
      <dgm:spPr/>
      <dgm:t>
        <a:bodyPr/>
        <a:lstStyle/>
        <a:p>
          <a:r>
            <a:rPr lang="nl-NL" sz="2000" b="1" dirty="0" smtClean="0"/>
            <a:t>Attributie van succes</a:t>
          </a:r>
          <a:endParaRPr lang="nl-NL" sz="2000" b="1" dirty="0"/>
        </a:p>
      </dgm:t>
    </dgm:pt>
    <dgm:pt modelId="{8F197DF1-A6C1-46CA-BFE6-44903947D9DD}" type="sibTrans" cxnId="{C1D1D46E-02DD-475E-9A55-D7775E6500BD}">
      <dgm:prSet/>
      <dgm:spPr/>
      <dgm:t>
        <a:bodyPr/>
        <a:lstStyle/>
        <a:p>
          <a:endParaRPr lang="nl-NL"/>
        </a:p>
      </dgm:t>
    </dgm:pt>
    <dgm:pt modelId="{89543E61-8990-4FE4-9AAE-ED3D6F6FC1BB}" type="parTrans" cxnId="{C1D1D46E-02DD-475E-9A55-D7775E6500BD}">
      <dgm:prSet/>
      <dgm:spPr/>
      <dgm:t>
        <a:bodyPr/>
        <a:lstStyle/>
        <a:p>
          <a:endParaRPr lang="nl-NL"/>
        </a:p>
      </dgm:t>
    </dgm:pt>
    <dgm:pt modelId="{1B794CE7-23B3-4F68-ABD4-23C5DE128351}">
      <dgm:prSet/>
      <dgm:spPr>
        <a:solidFill>
          <a:schemeClr val="tx2">
            <a:lumMod val="75000"/>
            <a:alpha val="0"/>
          </a:schemeClr>
        </a:solidFill>
        <a:ln w="0">
          <a:solidFill>
            <a:schemeClr val="bg2"/>
          </a:solidFill>
        </a:ln>
      </dgm:spPr>
      <dgm:t>
        <a:bodyPr/>
        <a:lstStyle/>
        <a:p>
          <a:endParaRPr lang="nl-NL" dirty="0"/>
        </a:p>
      </dgm:t>
    </dgm:pt>
    <dgm:pt modelId="{D49C2761-0B6D-4890-A3F4-9924BD479EE4}" type="sibTrans" cxnId="{E91E37F4-B559-4C86-A3FB-46E71CD18C11}">
      <dgm:prSet/>
      <dgm:spPr/>
      <dgm:t>
        <a:bodyPr/>
        <a:lstStyle/>
        <a:p>
          <a:endParaRPr lang="nl-NL"/>
        </a:p>
      </dgm:t>
    </dgm:pt>
    <dgm:pt modelId="{38BBFA9C-7CCA-4740-A8CE-C11B5192B338}" type="parTrans" cxnId="{E91E37F4-B559-4C86-A3FB-46E71CD18C11}">
      <dgm:prSet/>
      <dgm:spPr/>
      <dgm:t>
        <a:bodyPr/>
        <a:lstStyle/>
        <a:p>
          <a:endParaRPr lang="nl-NL"/>
        </a:p>
      </dgm:t>
    </dgm:pt>
    <dgm:pt modelId="{55759C37-3A13-4AB2-9128-94230943C648}" type="pres">
      <dgm:prSet presAssocID="{305D967B-0B27-4C3F-9026-A083C37F4CB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nl-NL"/>
        </a:p>
      </dgm:t>
    </dgm:pt>
    <dgm:pt modelId="{E11094A5-23A1-4235-99F9-75FFDEEF5B07}" type="pres">
      <dgm:prSet presAssocID="{C482BFF0-8FF4-4021-A678-7EE6B66F2CE8}" presName="vertOne" presStyleCnt="0"/>
      <dgm:spPr/>
    </dgm:pt>
    <dgm:pt modelId="{91D8D92E-B7A5-4893-B777-F53B7916BF10}" type="pres">
      <dgm:prSet presAssocID="{C482BFF0-8FF4-4021-A678-7EE6B66F2CE8}" presName="txOne" presStyleLbl="node0" presStyleIdx="0" presStyleCnt="1" custScaleY="6082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80AE8B6A-5B9A-4F4E-ACD5-78FD64EA0B35}" type="pres">
      <dgm:prSet presAssocID="{C482BFF0-8FF4-4021-A678-7EE6B66F2CE8}" presName="parTransOne" presStyleCnt="0"/>
      <dgm:spPr/>
    </dgm:pt>
    <dgm:pt modelId="{F1DC0FE1-C58D-4C56-8455-ACFB9854D9B1}" type="pres">
      <dgm:prSet presAssocID="{C482BFF0-8FF4-4021-A678-7EE6B66F2CE8}" presName="horzOne" presStyleCnt="0"/>
      <dgm:spPr/>
    </dgm:pt>
    <dgm:pt modelId="{2ECDDA6C-A6C7-4287-A8A7-28000B99AFCE}" type="pres">
      <dgm:prSet presAssocID="{1B794CE7-23B3-4F68-ABD4-23C5DE128351}" presName="vertTwo" presStyleCnt="0"/>
      <dgm:spPr/>
    </dgm:pt>
    <dgm:pt modelId="{56F348E7-500C-4D78-99BA-5C57D0295305}" type="pres">
      <dgm:prSet presAssocID="{1B794CE7-23B3-4F68-ABD4-23C5DE128351}" presName="txTwo" presStyleLbl="node2" presStyleIdx="0" presStyleCnt="3" custScaleX="70859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6A48AB2-E80A-4F34-8118-25247703CDE6}" type="pres">
      <dgm:prSet presAssocID="{1B794CE7-23B3-4F68-ABD4-23C5DE128351}" presName="parTransTwo" presStyleCnt="0"/>
      <dgm:spPr/>
    </dgm:pt>
    <dgm:pt modelId="{3C6F8AAF-6D1E-42AD-AC1E-8114F11CFD51}" type="pres">
      <dgm:prSet presAssocID="{1B794CE7-23B3-4F68-ABD4-23C5DE128351}" presName="horzTwo" presStyleCnt="0"/>
      <dgm:spPr/>
    </dgm:pt>
    <dgm:pt modelId="{39FA9B16-9E9E-4376-BCCB-66DD5912D64E}" type="pres">
      <dgm:prSet presAssocID="{97D99796-9C98-4BB3-AFFB-0369EE97731B}" presName="vertThree" presStyleCnt="0"/>
      <dgm:spPr/>
    </dgm:pt>
    <dgm:pt modelId="{81D72034-A07A-40B6-9FED-208E2DBFD519}" type="pres">
      <dgm:prSet presAssocID="{97D99796-9C98-4BB3-AFFB-0369EE97731B}" presName="txThree" presStyleLbl="node3" presStyleIdx="0" presStyleCnt="3" custScaleX="69021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4BEECC14-CD8E-42F6-9929-753AD70ED0F7}" type="pres">
      <dgm:prSet presAssocID="{97D99796-9C98-4BB3-AFFB-0369EE97731B}" presName="parTransThree" presStyleCnt="0"/>
      <dgm:spPr/>
    </dgm:pt>
    <dgm:pt modelId="{24D703DE-B38B-479F-A518-BAFA9D02CFC9}" type="pres">
      <dgm:prSet presAssocID="{97D99796-9C98-4BB3-AFFB-0369EE97731B}" presName="horzThree" presStyleCnt="0"/>
      <dgm:spPr/>
    </dgm:pt>
    <dgm:pt modelId="{2B25BCAD-DE2E-47A3-AADC-6BCC8733FEBC}" type="pres">
      <dgm:prSet presAssocID="{3F1B214C-8995-4EE6-B298-B91B79785D03}" presName="vertFour" presStyleCnt="0">
        <dgm:presLayoutVars>
          <dgm:chPref val="3"/>
        </dgm:presLayoutVars>
      </dgm:prSet>
      <dgm:spPr/>
    </dgm:pt>
    <dgm:pt modelId="{44AEF684-D52B-4F92-ADB6-D1FDD85E98F4}" type="pres">
      <dgm:prSet presAssocID="{3F1B214C-8995-4EE6-B298-B91B79785D03}" presName="txFour" presStyleLbl="node4" presStyleIdx="0" presStyleCnt="3" custScaleX="70850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2C698D18-9EA7-4F2F-96AA-07A18D62851F}" type="pres">
      <dgm:prSet presAssocID="{3F1B214C-8995-4EE6-B298-B91B79785D03}" presName="horzFour" presStyleCnt="0"/>
      <dgm:spPr/>
    </dgm:pt>
    <dgm:pt modelId="{80458B05-E5BA-4840-A1D5-A894811A7D57}" type="pres">
      <dgm:prSet presAssocID="{D49C2761-0B6D-4890-A3F4-9924BD479EE4}" presName="sibSpaceTwo" presStyleCnt="0"/>
      <dgm:spPr/>
    </dgm:pt>
    <dgm:pt modelId="{9F211C79-3FE5-4639-93FE-1873E3CD01FE}" type="pres">
      <dgm:prSet presAssocID="{97DB9B41-9BD3-4736-A898-CD9D8C0111F0}" presName="vertTwo" presStyleCnt="0"/>
      <dgm:spPr/>
    </dgm:pt>
    <dgm:pt modelId="{873221AA-DCEA-4BA4-883D-5978E5DF715F}" type="pres">
      <dgm:prSet presAssocID="{97DB9B41-9BD3-4736-A898-CD9D8C0111F0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DC3EF83B-3AB8-4B38-A6F1-3A35E2491075}" type="pres">
      <dgm:prSet presAssocID="{97DB9B41-9BD3-4736-A898-CD9D8C0111F0}" presName="parTransTwo" presStyleCnt="0"/>
      <dgm:spPr/>
    </dgm:pt>
    <dgm:pt modelId="{62796A80-D7E4-45CF-BC45-8CC158487C4B}" type="pres">
      <dgm:prSet presAssocID="{97DB9B41-9BD3-4736-A898-CD9D8C0111F0}" presName="horzTwo" presStyleCnt="0"/>
      <dgm:spPr/>
    </dgm:pt>
    <dgm:pt modelId="{6C147342-633B-4B5B-8807-7CA27FDA8263}" type="pres">
      <dgm:prSet presAssocID="{966EE8ED-C18A-4A2E-AEBE-D339E18840B1}" presName="vertThree" presStyleCnt="0"/>
      <dgm:spPr/>
    </dgm:pt>
    <dgm:pt modelId="{85DC57AD-3ABF-4ADF-B2C9-16DA96B58863}" type="pres">
      <dgm:prSet presAssocID="{966EE8ED-C18A-4A2E-AEBE-D339E18840B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D48A0B9-BEE4-4D2E-8F7E-644CE2FBB7C5}" type="pres">
      <dgm:prSet presAssocID="{966EE8ED-C18A-4A2E-AEBE-D339E18840B1}" presName="parTransThree" presStyleCnt="0"/>
      <dgm:spPr/>
    </dgm:pt>
    <dgm:pt modelId="{F3B19FBA-6D40-42C6-85C6-F4F44480E989}" type="pres">
      <dgm:prSet presAssocID="{966EE8ED-C18A-4A2E-AEBE-D339E18840B1}" presName="horzThree" presStyleCnt="0"/>
      <dgm:spPr/>
    </dgm:pt>
    <dgm:pt modelId="{021E5A7B-79BC-4DDD-9A3C-0F0825BFD4C1}" type="pres">
      <dgm:prSet presAssocID="{C0AA195F-2433-401E-A3E1-C8ABD2F1972F}" presName="vertFour" presStyleCnt="0">
        <dgm:presLayoutVars>
          <dgm:chPref val="3"/>
        </dgm:presLayoutVars>
      </dgm:prSet>
      <dgm:spPr/>
    </dgm:pt>
    <dgm:pt modelId="{309C9B38-BD30-4E7E-9DF1-8F09D675F6D4}" type="pres">
      <dgm:prSet presAssocID="{C0AA195F-2433-401E-A3E1-C8ABD2F1972F}" presName="txFour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0ABF2CE4-381B-4E3A-9FF1-9FD49AA08EB0}" type="pres">
      <dgm:prSet presAssocID="{C0AA195F-2433-401E-A3E1-C8ABD2F1972F}" presName="horzFour" presStyleCnt="0"/>
      <dgm:spPr/>
    </dgm:pt>
    <dgm:pt modelId="{2336F264-D199-44C7-9C78-4C1825E97DD8}" type="pres">
      <dgm:prSet presAssocID="{A41F8720-5860-4827-B2ED-C02204B981A9}" presName="sibSpaceTwo" presStyleCnt="0"/>
      <dgm:spPr/>
    </dgm:pt>
    <dgm:pt modelId="{1933B38E-D557-4BAD-B9AF-22CF8E919035}" type="pres">
      <dgm:prSet presAssocID="{47435625-30D4-4F5C-87D0-94BC57380332}" presName="vertTwo" presStyleCnt="0"/>
      <dgm:spPr/>
    </dgm:pt>
    <dgm:pt modelId="{23AF925F-D546-4CB5-A639-742CD4274506}" type="pres">
      <dgm:prSet presAssocID="{47435625-30D4-4F5C-87D0-94BC57380332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1B6EFB8A-42DD-460E-94C4-5B687C212E18}" type="pres">
      <dgm:prSet presAssocID="{47435625-30D4-4F5C-87D0-94BC57380332}" presName="parTransTwo" presStyleCnt="0"/>
      <dgm:spPr/>
    </dgm:pt>
    <dgm:pt modelId="{995FAEDF-5EFB-4241-ADFD-1C281B06C1D4}" type="pres">
      <dgm:prSet presAssocID="{47435625-30D4-4F5C-87D0-94BC57380332}" presName="horzTwo" presStyleCnt="0"/>
      <dgm:spPr/>
    </dgm:pt>
    <dgm:pt modelId="{69ACFDD7-A69C-4096-9C8A-EBA00930441D}" type="pres">
      <dgm:prSet presAssocID="{57BFC711-D2E1-4E29-8053-B7592A0397CC}" presName="vertThree" presStyleCnt="0"/>
      <dgm:spPr/>
    </dgm:pt>
    <dgm:pt modelId="{3C568C33-20A8-43B1-96A5-D7EE2BE16899}" type="pres">
      <dgm:prSet presAssocID="{57BFC711-D2E1-4E29-8053-B7592A0397CC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038550B-6546-4716-8F54-DE26F130A52D}" type="pres">
      <dgm:prSet presAssocID="{57BFC711-D2E1-4E29-8053-B7592A0397CC}" presName="parTransThree" presStyleCnt="0"/>
      <dgm:spPr/>
    </dgm:pt>
    <dgm:pt modelId="{35C50B98-5454-4DC5-BF2C-CFFAEFBFBAA3}" type="pres">
      <dgm:prSet presAssocID="{57BFC711-D2E1-4E29-8053-B7592A0397CC}" presName="horzThree" presStyleCnt="0"/>
      <dgm:spPr/>
    </dgm:pt>
    <dgm:pt modelId="{B0FE4C56-2918-47D9-BEEA-DB8A9B58C546}" type="pres">
      <dgm:prSet presAssocID="{73A259F1-E8A5-432A-9169-11CB07FA08BF}" presName="vertFour" presStyleCnt="0">
        <dgm:presLayoutVars>
          <dgm:chPref val="3"/>
        </dgm:presLayoutVars>
      </dgm:prSet>
      <dgm:spPr/>
    </dgm:pt>
    <dgm:pt modelId="{F2AC2175-C850-400D-9F8F-133E3BF752AC}" type="pres">
      <dgm:prSet presAssocID="{73A259F1-E8A5-432A-9169-11CB07FA08BF}" presName="txFour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nl-NL"/>
        </a:p>
      </dgm:t>
    </dgm:pt>
    <dgm:pt modelId="{9734FA90-64E6-4626-8605-1A334C00108E}" type="pres">
      <dgm:prSet presAssocID="{73A259F1-E8A5-432A-9169-11CB07FA08BF}" presName="horzFour" presStyleCnt="0"/>
      <dgm:spPr/>
    </dgm:pt>
  </dgm:ptLst>
  <dgm:cxnLst>
    <dgm:cxn modelId="{F3879B41-B63C-45C3-931D-FBAE48C0FA13}" srcId="{966EE8ED-C18A-4A2E-AEBE-D339E18840B1}" destId="{C0AA195F-2433-401E-A3E1-C8ABD2F1972F}" srcOrd="0" destOrd="0" parTransId="{E93177AC-EE1C-4D25-9E57-4B719FE69CBA}" sibTransId="{5D0E4992-BC01-4574-8DF0-F83A2B6D75B3}"/>
    <dgm:cxn modelId="{0EDC56B7-2391-4F8C-BFDB-7DB22A6F1394}" srcId="{97D99796-9C98-4BB3-AFFB-0369EE97731B}" destId="{3F1B214C-8995-4EE6-B298-B91B79785D03}" srcOrd="0" destOrd="0" parTransId="{39415471-D4E8-4EFF-830F-DB1744DB023E}" sibTransId="{AC348778-0C45-46CE-9F1F-F448DD37F5B0}"/>
    <dgm:cxn modelId="{C1D1D46E-02DD-475E-9A55-D7775E6500BD}" srcId="{305D967B-0B27-4C3F-9026-A083C37F4CBA}" destId="{C482BFF0-8FF4-4021-A678-7EE6B66F2CE8}" srcOrd="0" destOrd="0" parTransId="{89543E61-8990-4FE4-9AAE-ED3D6F6FC1BB}" sibTransId="{8F197DF1-A6C1-46CA-BFE6-44903947D9DD}"/>
    <dgm:cxn modelId="{5133AF05-22E3-409B-8B28-6A277F7C9853}" type="presOf" srcId="{C482BFF0-8FF4-4021-A678-7EE6B66F2CE8}" destId="{91D8D92E-B7A5-4893-B777-F53B7916BF10}" srcOrd="0" destOrd="0" presId="urn:microsoft.com/office/officeart/2005/8/layout/hierarchy4"/>
    <dgm:cxn modelId="{30BD8128-DABE-4156-AB00-FCE2D55D8869}" srcId="{97DB9B41-9BD3-4736-A898-CD9D8C0111F0}" destId="{966EE8ED-C18A-4A2E-AEBE-D339E18840B1}" srcOrd="0" destOrd="0" parTransId="{594A90EF-629D-4A28-BA4C-A3BB1F8A8EAE}" sibTransId="{7C7DACB1-F02D-4566-BCFC-5757A059201E}"/>
    <dgm:cxn modelId="{1CDF5AC1-D9D9-407F-A511-FC75CB0EE736}" type="presOf" srcId="{57BFC711-D2E1-4E29-8053-B7592A0397CC}" destId="{3C568C33-20A8-43B1-96A5-D7EE2BE16899}" srcOrd="0" destOrd="0" presId="urn:microsoft.com/office/officeart/2005/8/layout/hierarchy4"/>
    <dgm:cxn modelId="{8851A25B-9981-402B-B10B-B998766702A9}" type="presOf" srcId="{3F1B214C-8995-4EE6-B298-B91B79785D03}" destId="{44AEF684-D52B-4F92-ADB6-D1FDD85E98F4}" srcOrd="0" destOrd="0" presId="urn:microsoft.com/office/officeart/2005/8/layout/hierarchy4"/>
    <dgm:cxn modelId="{72E56836-A04E-42C5-BC7C-473D6629E8EB}" type="presOf" srcId="{73A259F1-E8A5-432A-9169-11CB07FA08BF}" destId="{F2AC2175-C850-400D-9F8F-133E3BF752AC}" srcOrd="0" destOrd="0" presId="urn:microsoft.com/office/officeart/2005/8/layout/hierarchy4"/>
    <dgm:cxn modelId="{379670A6-2157-40B1-94DB-2A1DB42CABF2}" srcId="{57BFC711-D2E1-4E29-8053-B7592A0397CC}" destId="{73A259F1-E8A5-432A-9169-11CB07FA08BF}" srcOrd="0" destOrd="0" parTransId="{D8253C47-DFBE-4FD5-97DF-E5BFD28801DE}" sibTransId="{4EEAA482-ABEF-4190-91B9-E305D590605D}"/>
    <dgm:cxn modelId="{167ACC3E-CA91-4880-B066-C277C8DD26E9}" srcId="{1B794CE7-23B3-4F68-ABD4-23C5DE128351}" destId="{97D99796-9C98-4BB3-AFFB-0369EE97731B}" srcOrd="0" destOrd="0" parTransId="{EBBF06DD-E056-4588-ACBC-2CDE3638D422}" sibTransId="{4A5DE371-2EC7-470F-869C-9B3B2F5BDCDD}"/>
    <dgm:cxn modelId="{D6658984-409D-4CC0-8309-D91E24A6A2D8}" type="presOf" srcId="{966EE8ED-C18A-4A2E-AEBE-D339E18840B1}" destId="{85DC57AD-3ABF-4ADF-B2C9-16DA96B58863}" srcOrd="0" destOrd="0" presId="urn:microsoft.com/office/officeart/2005/8/layout/hierarchy4"/>
    <dgm:cxn modelId="{E91E37F4-B559-4C86-A3FB-46E71CD18C11}" srcId="{C482BFF0-8FF4-4021-A678-7EE6B66F2CE8}" destId="{1B794CE7-23B3-4F68-ABD4-23C5DE128351}" srcOrd="0" destOrd="0" parTransId="{38BBFA9C-7CCA-4740-A8CE-C11B5192B338}" sibTransId="{D49C2761-0B6D-4890-A3F4-9924BD479EE4}"/>
    <dgm:cxn modelId="{134406F4-20DB-4195-9A6F-1FB976448B0A}" type="presOf" srcId="{1B794CE7-23B3-4F68-ABD4-23C5DE128351}" destId="{56F348E7-500C-4D78-99BA-5C57D0295305}" srcOrd="0" destOrd="0" presId="urn:microsoft.com/office/officeart/2005/8/layout/hierarchy4"/>
    <dgm:cxn modelId="{8D944C63-561F-4725-9899-A066DC952292}" srcId="{C482BFF0-8FF4-4021-A678-7EE6B66F2CE8}" destId="{97DB9B41-9BD3-4736-A898-CD9D8C0111F0}" srcOrd="1" destOrd="0" parTransId="{1A17669C-C19D-42EF-9A7F-D3150F76E1A3}" sibTransId="{A41F8720-5860-4827-B2ED-C02204B981A9}"/>
    <dgm:cxn modelId="{BE296B5B-3E6D-4AE1-981E-A8C7F73C0F07}" type="presOf" srcId="{C0AA195F-2433-401E-A3E1-C8ABD2F1972F}" destId="{309C9B38-BD30-4E7E-9DF1-8F09D675F6D4}" srcOrd="0" destOrd="0" presId="urn:microsoft.com/office/officeart/2005/8/layout/hierarchy4"/>
    <dgm:cxn modelId="{060D7549-FEFA-4DEB-BE00-157335CFD152}" type="presOf" srcId="{305D967B-0B27-4C3F-9026-A083C37F4CBA}" destId="{55759C37-3A13-4AB2-9128-94230943C648}" srcOrd="0" destOrd="0" presId="urn:microsoft.com/office/officeart/2005/8/layout/hierarchy4"/>
    <dgm:cxn modelId="{11982347-F1C7-4532-B755-D0666FD7C179}" type="presOf" srcId="{97DB9B41-9BD3-4736-A898-CD9D8C0111F0}" destId="{873221AA-DCEA-4BA4-883D-5978E5DF715F}" srcOrd="0" destOrd="0" presId="urn:microsoft.com/office/officeart/2005/8/layout/hierarchy4"/>
    <dgm:cxn modelId="{98439BA4-A754-48C3-909E-67099DD55E18}" type="presOf" srcId="{47435625-30D4-4F5C-87D0-94BC57380332}" destId="{23AF925F-D546-4CB5-A639-742CD4274506}" srcOrd="0" destOrd="0" presId="urn:microsoft.com/office/officeart/2005/8/layout/hierarchy4"/>
    <dgm:cxn modelId="{1F4D1B82-30BE-4E68-8FA5-81B4F7EB4C06}" srcId="{C482BFF0-8FF4-4021-A678-7EE6B66F2CE8}" destId="{47435625-30D4-4F5C-87D0-94BC57380332}" srcOrd="2" destOrd="0" parTransId="{F62AE790-9825-46E7-8767-FFF081FD5710}" sibTransId="{156C7C57-55DA-4C0D-9C8B-C12B985DD612}"/>
    <dgm:cxn modelId="{569FB37F-7022-42FF-B3CD-858826069CBD}" srcId="{47435625-30D4-4F5C-87D0-94BC57380332}" destId="{57BFC711-D2E1-4E29-8053-B7592A0397CC}" srcOrd="0" destOrd="0" parTransId="{A2097A08-8149-4AD2-A5A3-C2BE179FB333}" sibTransId="{84CD8CF2-0DBA-4741-814F-034D66E71640}"/>
    <dgm:cxn modelId="{4C916855-68BE-43BC-9347-8E0805F0CDCE}" type="presOf" srcId="{97D99796-9C98-4BB3-AFFB-0369EE97731B}" destId="{81D72034-A07A-40B6-9FED-208E2DBFD519}" srcOrd="0" destOrd="0" presId="urn:microsoft.com/office/officeart/2005/8/layout/hierarchy4"/>
    <dgm:cxn modelId="{1FD72F60-AA4D-4474-B908-EFBB5F828A76}" type="presParOf" srcId="{55759C37-3A13-4AB2-9128-94230943C648}" destId="{E11094A5-23A1-4235-99F9-75FFDEEF5B07}" srcOrd="0" destOrd="0" presId="urn:microsoft.com/office/officeart/2005/8/layout/hierarchy4"/>
    <dgm:cxn modelId="{E4F60A69-29E0-4D44-A564-4402CC35827D}" type="presParOf" srcId="{E11094A5-23A1-4235-99F9-75FFDEEF5B07}" destId="{91D8D92E-B7A5-4893-B777-F53B7916BF10}" srcOrd="0" destOrd="0" presId="urn:microsoft.com/office/officeart/2005/8/layout/hierarchy4"/>
    <dgm:cxn modelId="{9A2EE760-E01A-4ABC-B997-859D0E863DD4}" type="presParOf" srcId="{E11094A5-23A1-4235-99F9-75FFDEEF5B07}" destId="{80AE8B6A-5B9A-4F4E-ACD5-78FD64EA0B35}" srcOrd="1" destOrd="0" presId="urn:microsoft.com/office/officeart/2005/8/layout/hierarchy4"/>
    <dgm:cxn modelId="{5467A4E8-C312-4BD3-9E83-E7D1BFFD51CB}" type="presParOf" srcId="{E11094A5-23A1-4235-99F9-75FFDEEF5B07}" destId="{F1DC0FE1-C58D-4C56-8455-ACFB9854D9B1}" srcOrd="2" destOrd="0" presId="urn:microsoft.com/office/officeart/2005/8/layout/hierarchy4"/>
    <dgm:cxn modelId="{2C8DD965-076F-4DF3-9B11-1AECA0C81DA5}" type="presParOf" srcId="{F1DC0FE1-C58D-4C56-8455-ACFB9854D9B1}" destId="{2ECDDA6C-A6C7-4287-A8A7-28000B99AFCE}" srcOrd="0" destOrd="0" presId="urn:microsoft.com/office/officeart/2005/8/layout/hierarchy4"/>
    <dgm:cxn modelId="{6F9DF5C2-C609-48EF-A26F-B78C7CEDFCE6}" type="presParOf" srcId="{2ECDDA6C-A6C7-4287-A8A7-28000B99AFCE}" destId="{56F348E7-500C-4D78-99BA-5C57D0295305}" srcOrd="0" destOrd="0" presId="urn:microsoft.com/office/officeart/2005/8/layout/hierarchy4"/>
    <dgm:cxn modelId="{0AFAFAA6-8FD5-455C-AFFD-C656F1DE53F9}" type="presParOf" srcId="{2ECDDA6C-A6C7-4287-A8A7-28000B99AFCE}" destId="{16A48AB2-E80A-4F34-8118-25247703CDE6}" srcOrd="1" destOrd="0" presId="urn:microsoft.com/office/officeart/2005/8/layout/hierarchy4"/>
    <dgm:cxn modelId="{2757E6A3-3B0C-4AA8-876D-C44D1D2F0AD1}" type="presParOf" srcId="{2ECDDA6C-A6C7-4287-A8A7-28000B99AFCE}" destId="{3C6F8AAF-6D1E-42AD-AC1E-8114F11CFD51}" srcOrd="2" destOrd="0" presId="urn:microsoft.com/office/officeart/2005/8/layout/hierarchy4"/>
    <dgm:cxn modelId="{456A6023-9577-4A01-BB98-CD8181DA70EF}" type="presParOf" srcId="{3C6F8AAF-6D1E-42AD-AC1E-8114F11CFD51}" destId="{39FA9B16-9E9E-4376-BCCB-66DD5912D64E}" srcOrd="0" destOrd="0" presId="urn:microsoft.com/office/officeart/2005/8/layout/hierarchy4"/>
    <dgm:cxn modelId="{A0F00AB6-DB0B-48D5-A60A-07D895B694C4}" type="presParOf" srcId="{39FA9B16-9E9E-4376-BCCB-66DD5912D64E}" destId="{81D72034-A07A-40B6-9FED-208E2DBFD519}" srcOrd="0" destOrd="0" presId="urn:microsoft.com/office/officeart/2005/8/layout/hierarchy4"/>
    <dgm:cxn modelId="{73B91ABA-B3C3-4245-9567-4A4B89DFAC29}" type="presParOf" srcId="{39FA9B16-9E9E-4376-BCCB-66DD5912D64E}" destId="{4BEECC14-CD8E-42F6-9929-753AD70ED0F7}" srcOrd="1" destOrd="0" presId="urn:microsoft.com/office/officeart/2005/8/layout/hierarchy4"/>
    <dgm:cxn modelId="{6E4332F7-514D-4A36-9669-D5B177FD99E3}" type="presParOf" srcId="{39FA9B16-9E9E-4376-BCCB-66DD5912D64E}" destId="{24D703DE-B38B-479F-A518-BAFA9D02CFC9}" srcOrd="2" destOrd="0" presId="urn:microsoft.com/office/officeart/2005/8/layout/hierarchy4"/>
    <dgm:cxn modelId="{D25A0B95-B31C-4344-8FF0-35D1C07D417A}" type="presParOf" srcId="{24D703DE-B38B-479F-A518-BAFA9D02CFC9}" destId="{2B25BCAD-DE2E-47A3-AADC-6BCC8733FEBC}" srcOrd="0" destOrd="0" presId="urn:microsoft.com/office/officeart/2005/8/layout/hierarchy4"/>
    <dgm:cxn modelId="{D7D3F845-6782-4E34-BCE7-E04E3E53323D}" type="presParOf" srcId="{2B25BCAD-DE2E-47A3-AADC-6BCC8733FEBC}" destId="{44AEF684-D52B-4F92-ADB6-D1FDD85E98F4}" srcOrd="0" destOrd="0" presId="urn:microsoft.com/office/officeart/2005/8/layout/hierarchy4"/>
    <dgm:cxn modelId="{1C1927CE-3413-436C-BB64-4EDF197C198D}" type="presParOf" srcId="{2B25BCAD-DE2E-47A3-AADC-6BCC8733FEBC}" destId="{2C698D18-9EA7-4F2F-96AA-07A18D62851F}" srcOrd="1" destOrd="0" presId="urn:microsoft.com/office/officeart/2005/8/layout/hierarchy4"/>
    <dgm:cxn modelId="{2DE69D71-4EFD-4B7C-A8FA-733D79423D42}" type="presParOf" srcId="{F1DC0FE1-C58D-4C56-8455-ACFB9854D9B1}" destId="{80458B05-E5BA-4840-A1D5-A894811A7D57}" srcOrd="1" destOrd="0" presId="urn:microsoft.com/office/officeart/2005/8/layout/hierarchy4"/>
    <dgm:cxn modelId="{EDF8DF2E-AAD6-4B63-8591-8C9834F7D2FF}" type="presParOf" srcId="{F1DC0FE1-C58D-4C56-8455-ACFB9854D9B1}" destId="{9F211C79-3FE5-4639-93FE-1873E3CD01FE}" srcOrd="2" destOrd="0" presId="urn:microsoft.com/office/officeart/2005/8/layout/hierarchy4"/>
    <dgm:cxn modelId="{BD30D8ED-86EE-4B37-A09B-251745D8BC2D}" type="presParOf" srcId="{9F211C79-3FE5-4639-93FE-1873E3CD01FE}" destId="{873221AA-DCEA-4BA4-883D-5978E5DF715F}" srcOrd="0" destOrd="0" presId="urn:microsoft.com/office/officeart/2005/8/layout/hierarchy4"/>
    <dgm:cxn modelId="{BA0140DA-04A0-4E38-BD3A-B44F56FDA322}" type="presParOf" srcId="{9F211C79-3FE5-4639-93FE-1873E3CD01FE}" destId="{DC3EF83B-3AB8-4B38-A6F1-3A35E2491075}" srcOrd="1" destOrd="0" presId="urn:microsoft.com/office/officeart/2005/8/layout/hierarchy4"/>
    <dgm:cxn modelId="{F5915CC8-F8EF-4C14-95F7-C7F0426A0746}" type="presParOf" srcId="{9F211C79-3FE5-4639-93FE-1873E3CD01FE}" destId="{62796A80-D7E4-45CF-BC45-8CC158487C4B}" srcOrd="2" destOrd="0" presId="urn:microsoft.com/office/officeart/2005/8/layout/hierarchy4"/>
    <dgm:cxn modelId="{8952D53C-DEC2-4D3A-BB36-E2F61D1442A6}" type="presParOf" srcId="{62796A80-D7E4-45CF-BC45-8CC158487C4B}" destId="{6C147342-633B-4B5B-8807-7CA27FDA8263}" srcOrd="0" destOrd="0" presId="urn:microsoft.com/office/officeart/2005/8/layout/hierarchy4"/>
    <dgm:cxn modelId="{444CF5CC-C59F-468F-934C-44D1020D3D94}" type="presParOf" srcId="{6C147342-633B-4B5B-8807-7CA27FDA8263}" destId="{85DC57AD-3ABF-4ADF-B2C9-16DA96B58863}" srcOrd="0" destOrd="0" presId="urn:microsoft.com/office/officeart/2005/8/layout/hierarchy4"/>
    <dgm:cxn modelId="{3952CC30-334E-4D7B-B2B9-B6B2D0F6DA3B}" type="presParOf" srcId="{6C147342-633B-4B5B-8807-7CA27FDA8263}" destId="{1D48A0B9-BEE4-4D2E-8F7E-644CE2FBB7C5}" srcOrd="1" destOrd="0" presId="urn:microsoft.com/office/officeart/2005/8/layout/hierarchy4"/>
    <dgm:cxn modelId="{F88D5DCF-9A21-4249-B10F-B2F6E9203D14}" type="presParOf" srcId="{6C147342-633B-4B5B-8807-7CA27FDA8263}" destId="{F3B19FBA-6D40-42C6-85C6-F4F44480E989}" srcOrd="2" destOrd="0" presId="urn:microsoft.com/office/officeart/2005/8/layout/hierarchy4"/>
    <dgm:cxn modelId="{0ABB3E90-E63E-40C5-BC6A-8E80AE0E56C6}" type="presParOf" srcId="{F3B19FBA-6D40-42C6-85C6-F4F44480E989}" destId="{021E5A7B-79BC-4DDD-9A3C-0F0825BFD4C1}" srcOrd="0" destOrd="0" presId="urn:microsoft.com/office/officeart/2005/8/layout/hierarchy4"/>
    <dgm:cxn modelId="{D2CDF162-D4C0-45C8-A21E-D19A3BAA266C}" type="presParOf" srcId="{021E5A7B-79BC-4DDD-9A3C-0F0825BFD4C1}" destId="{309C9B38-BD30-4E7E-9DF1-8F09D675F6D4}" srcOrd="0" destOrd="0" presId="urn:microsoft.com/office/officeart/2005/8/layout/hierarchy4"/>
    <dgm:cxn modelId="{CF76BCF0-55D5-4F6B-A0EF-B3B2CEBDF94B}" type="presParOf" srcId="{021E5A7B-79BC-4DDD-9A3C-0F0825BFD4C1}" destId="{0ABF2CE4-381B-4E3A-9FF1-9FD49AA08EB0}" srcOrd="1" destOrd="0" presId="urn:microsoft.com/office/officeart/2005/8/layout/hierarchy4"/>
    <dgm:cxn modelId="{EB8C01A0-5E4A-424C-BA21-93454A46BD37}" type="presParOf" srcId="{F1DC0FE1-C58D-4C56-8455-ACFB9854D9B1}" destId="{2336F264-D199-44C7-9C78-4C1825E97DD8}" srcOrd="3" destOrd="0" presId="urn:microsoft.com/office/officeart/2005/8/layout/hierarchy4"/>
    <dgm:cxn modelId="{73DA6164-814B-4398-97CA-C680A68DE1EF}" type="presParOf" srcId="{F1DC0FE1-C58D-4C56-8455-ACFB9854D9B1}" destId="{1933B38E-D557-4BAD-B9AF-22CF8E919035}" srcOrd="4" destOrd="0" presId="urn:microsoft.com/office/officeart/2005/8/layout/hierarchy4"/>
    <dgm:cxn modelId="{0CEA48D1-6CDF-4997-8266-411E40729387}" type="presParOf" srcId="{1933B38E-D557-4BAD-B9AF-22CF8E919035}" destId="{23AF925F-D546-4CB5-A639-742CD4274506}" srcOrd="0" destOrd="0" presId="urn:microsoft.com/office/officeart/2005/8/layout/hierarchy4"/>
    <dgm:cxn modelId="{F6D36A7C-109E-4045-8537-8C231B6B95A4}" type="presParOf" srcId="{1933B38E-D557-4BAD-B9AF-22CF8E919035}" destId="{1B6EFB8A-42DD-460E-94C4-5B687C212E18}" srcOrd="1" destOrd="0" presId="urn:microsoft.com/office/officeart/2005/8/layout/hierarchy4"/>
    <dgm:cxn modelId="{807492E9-FD5E-4970-A884-434219F2D89D}" type="presParOf" srcId="{1933B38E-D557-4BAD-B9AF-22CF8E919035}" destId="{995FAEDF-5EFB-4241-ADFD-1C281B06C1D4}" srcOrd="2" destOrd="0" presId="urn:microsoft.com/office/officeart/2005/8/layout/hierarchy4"/>
    <dgm:cxn modelId="{9A6AFF7C-0165-46C9-94EB-E103F1489113}" type="presParOf" srcId="{995FAEDF-5EFB-4241-ADFD-1C281B06C1D4}" destId="{69ACFDD7-A69C-4096-9C8A-EBA00930441D}" srcOrd="0" destOrd="0" presId="urn:microsoft.com/office/officeart/2005/8/layout/hierarchy4"/>
    <dgm:cxn modelId="{F4D1A553-2B96-4986-B882-05D324901EDF}" type="presParOf" srcId="{69ACFDD7-A69C-4096-9C8A-EBA00930441D}" destId="{3C568C33-20A8-43B1-96A5-D7EE2BE16899}" srcOrd="0" destOrd="0" presId="urn:microsoft.com/office/officeart/2005/8/layout/hierarchy4"/>
    <dgm:cxn modelId="{A9ED8F49-13A4-4F4F-8E7F-DFD550214305}" type="presParOf" srcId="{69ACFDD7-A69C-4096-9C8A-EBA00930441D}" destId="{9038550B-6546-4716-8F54-DE26F130A52D}" srcOrd="1" destOrd="0" presId="urn:microsoft.com/office/officeart/2005/8/layout/hierarchy4"/>
    <dgm:cxn modelId="{27A250BF-B95D-4777-BA66-C22021835EBF}" type="presParOf" srcId="{69ACFDD7-A69C-4096-9C8A-EBA00930441D}" destId="{35C50B98-5454-4DC5-BF2C-CFFAEFBFBAA3}" srcOrd="2" destOrd="0" presId="urn:microsoft.com/office/officeart/2005/8/layout/hierarchy4"/>
    <dgm:cxn modelId="{DCBB78A6-3F0E-4D1E-B1B1-677F58CF1CEA}" type="presParOf" srcId="{35C50B98-5454-4DC5-BF2C-CFFAEFBFBAA3}" destId="{B0FE4C56-2918-47D9-BEEA-DB8A9B58C546}" srcOrd="0" destOrd="0" presId="urn:microsoft.com/office/officeart/2005/8/layout/hierarchy4"/>
    <dgm:cxn modelId="{3798111B-354C-4F6E-80A9-E3CED131297A}" type="presParOf" srcId="{B0FE4C56-2918-47D9-BEEA-DB8A9B58C546}" destId="{F2AC2175-C850-400D-9F8F-133E3BF752AC}" srcOrd="0" destOrd="0" presId="urn:microsoft.com/office/officeart/2005/8/layout/hierarchy4"/>
    <dgm:cxn modelId="{38D23D8E-631C-4785-846E-1812004B7453}" type="presParOf" srcId="{B0FE4C56-2918-47D9-BEEA-DB8A9B58C546}" destId="{9734FA90-64E6-4626-8605-1A334C00108E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5CE86F-641F-4831-A024-D8EEF1CF1F40}">
      <dsp:nvSpPr>
        <dsp:cNvPr id="0" name=""/>
        <dsp:cNvSpPr/>
      </dsp:nvSpPr>
      <dsp:spPr>
        <a:xfrm>
          <a:off x="2050562" y="645622"/>
          <a:ext cx="4298964" cy="4298964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57581E-4C32-498D-BFA7-F7984A352637}">
      <dsp:nvSpPr>
        <dsp:cNvPr id="0" name=""/>
        <dsp:cNvSpPr/>
      </dsp:nvSpPr>
      <dsp:spPr>
        <a:xfrm>
          <a:off x="2050562" y="645622"/>
          <a:ext cx="4298964" cy="4298964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D7F695-22B5-446F-8F54-354BE975D1EC}">
      <dsp:nvSpPr>
        <dsp:cNvPr id="0" name=""/>
        <dsp:cNvSpPr/>
      </dsp:nvSpPr>
      <dsp:spPr>
        <a:xfrm>
          <a:off x="2050562" y="645622"/>
          <a:ext cx="4298964" cy="4298964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210267-28EA-485B-A086-C169ABAE6B05}">
      <dsp:nvSpPr>
        <dsp:cNvPr id="0" name=""/>
        <dsp:cNvSpPr/>
      </dsp:nvSpPr>
      <dsp:spPr>
        <a:xfrm>
          <a:off x="2050562" y="645622"/>
          <a:ext cx="4298964" cy="4298964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185D0E-9054-422C-8FEE-561ED78DD990}">
      <dsp:nvSpPr>
        <dsp:cNvPr id="0" name=""/>
        <dsp:cNvSpPr/>
      </dsp:nvSpPr>
      <dsp:spPr>
        <a:xfrm>
          <a:off x="2999490" y="1806049"/>
          <a:ext cx="2401109" cy="197811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Wiskunde</a:t>
          </a:r>
          <a:endParaRPr lang="nl-NL" sz="2400" kern="1200" dirty="0"/>
        </a:p>
      </dsp:txBody>
      <dsp:txXfrm>
        <a:off x="2999490" y="1806049"/>
        <a:ext cx="2401109" cy="1978110"/>
      </dsp:txXfrm>
    </dsp:sp>
    <dsp:sp modelId="{E9FAC262-1182-4BB0-9612-44E4C1B3492E}">
      <dsp:nvSpPr>
        <dsp:cNvPr id="0" name=""/>
        <dsp:cNvSpPr/>
      </dsp:nvSpPr>
      <dsp:spPr>
        <a:xfrm>
          <a:off x="2927478" y="238326"/>
          <a:ext cx="2545133" cy="914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Uitdagend</a:t>
          </a:r>
          <a:endParaRPr lang="nl-NL" sz="2400" kern="1200" dirty="0"/>
        </a:p>
      </dsp:txBody>
      <dsp:txXfrm>
        <a:off x="2927478" y="238326"/>
        <a:ext cx="2545133" cy="914288"/>
      </dsp:txXfrm>
    </dsp:sp>
    <dsp:sp modelId="{CCED7A89-E2C9-42F9-8F95-C25C80C27EC8}">
      <dsp:nvSpPr>
        <dsp:cNvPr id="0" name=""/>
        <dsp:cNvSpPr/>
      </dsp:nvSpPr>
      <dsp:spPr>
        <a:xfrm>
          <a:off x="5629799" y="2102766"/>
          <a:ext cx="1339758" cy="1384677"/>
        </a:xfrm>
        <a:prstGeom prst="ellipse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b="1" kern="1200" dirty="0" err="1" smtClean="0"/>
            <a:t>Moei-lijk</a:t>
          </a:r>
          <a:endParaRPr lang="nl-NL" sz="2400" b="1" kern="1200" dirty="0"/>
        </a:p>
      </dsp:txBody>
      <dsp:txXfrm>
        <a:off x="5629799" y="2102766"/>
        <a:ext cx="1339758" cy="1384677"/>
      </dsp:txXfrm>
    </dsp:sp>
    <dsp:sp modelId="{E74D8893-7F37-43E6-BB79-8FBFE35F7021}">
      <dsp:nvSpPr>
        <dsp:cNvPr id="0" name=""/>
        <dsp:cNvSpPr/>
      </dsp:nvSpPr>
      <dsp:spPr>
        <a:xfrm>
          <a:off x="3143501" y="4438563"/>
          <a:ext cx="2113086" cy="91235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Puzzelen</a:t>
          </a:r>
          <a:endParaRPr lang="nl-NL" sz="2400" kern="1200" dirty="0"/>
        </a:p>
      </dsp:txBody>
      <dsp:txXfrm>
        <a:off x="3143501" y="4438563"/>
        <a:ext cx="2113086" cy="912350"/>
      </dsp:txXfrm>
    </dsp:sp>
    <dsp:sp modelId="{C68EF5AD-4E4E-49B5-B3BC-E6D193295FF1}">
      <dsp:nvSpPr>
        <dsp:cNvPr id="0" name=""/>
        <dsp:cNvSpPr/>
      </dsp:nvSpPr>
      <dsp:spPr>
        <a:xfrm>
          <a:off x="1383369" y="2102766"/>
          <a:ext cx="1434082" cy="13846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err="1" smtClean="0"/>
            <a:t>Ab-stract</a:t>
          </a:r>
          <a:endParaRPr lang="nl-NL" sz="2400" kern="1200" dirty="0"/>
        </a:p>
      </dsp:txBody>
      <dsp:txXfrm>
        <a:off x="1383369" y="2102766"/>
        <a:ext cx="1434082" cy="138467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1A23DD-5F66-47E4-9B4D-EB1E1D8A4F9E}">
      <dsp:nvSpPr>
        <dsp:cNvPr id="0" name=""/>
        <dsp:cNvSpPr/>
      </dsp:nvSpPr>
      <dsp:spPr>
        <a:xfrm>
          <a:off x="2931393" y="1463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Cognitie</a:t>
          </a:r>
          <a:endParaRPr lang="nl-NL" sz="3100" kern="1200" dirty="0"/>
        </a:p>
      </dsp:txBody>
      <dsp:txXfrm>
        <a:off x="2931393" y="1463"/>
        <a:ext cx="2366813" cy="1183406"/>
      </dsp:txXfrm>
    </dsp:sp>
    <dsp:sp modelId="{993A7FA2-661A-4D45-8700-3DEB9F4D79B3}">
      <dsp:nvSpPr>
        <dsp:cNvPr id="0" name=""/>
        <dsp:cNvSpPr/>
      </dsp:nvSpPr>
      <dsp:spPr>
        <a:xfrm rot="3600000">
          <a:off x="4475110" y="2078903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3600000">
        <a:off x="4475110" y="2078903"/>
        <a:ext cx="1234094" cy="414192"/>
      </dsp:txXfrm>
    </dsp:sp>
    <dsp:sp modelId="{33C77DD7-B275-4B77-BC94-F545F1397C1D}">
      <dsp:nvSpPr>
        <dsp:cNvPr id="0" name=""/>
        <dsp:cNvSpPr/>
      </dsp:nvSpPr>
      <dsp:spPr>
        <a:xfrm>
          <a:off x="4886108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err="1" smtClean="0"/>
            <a:t>Meta-cognitie</a:t>
          </a:r>
          <a:endParaRPr lang="nl-NL" sz="3100" kern="1200" dirty="0"/>
        </a:p>
      </dsp:txBody>
      <dsp:txXfrm>
        <a:off x="4886108" y="3387130"/>
        <a:ext cx="2366813" cy="1183406"/>
      </dsp:txXfrm>
    </dsp:sp>
    <dsp:sp modelId="{D1C8052A-B8CA-4AB1-9C98-7E61618D4F7B}">
      <dsp:nvSpPr>
        <dsp:cNvPr id="0" name=""/>
        <dsp:cNvSpPr/>
      </dsp:nvSpPr>
      <dsp:spPr>
        <a:xfrm rot="10800000">
          <a:off x="3497752" y="3771737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0800000">
        <a:off x="3497752" y="3771737"/>
        <a:ext cx="1234094" cy="414192"/>
      </dsp:txXfrm>
    </dsp:sp>
    <dsp:sp modelId="{65C5F3C3-18F4-4958-9E20-A4B765402871}">
      <dsp:nvSpPr>
        <dsp:cNvPr id="0" name=""/>
        <dsp:cNvSpPr/>
      </dsp:nvSpPr>
      <dsp:spPr>
        <a:xfrm>
          <a:off x="976677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Affectie</a:t>
          </a:r>
          <a:endParaRPr lang="nl-NL" sz="3100" kern="1200" dirty="0"/>
        </a:p>
      </dsp:txBody>
      <dsp:txXfrm>
        <a:off x="976677" y="3387130"/>
        <a:ext cx="2366813" cy="1183406"/>
      </dsp:txXfrm>
    </dsp:sp>
    <dsp:sp modelId="{CE1DFF5F-519E-4674-99A8-971FBDFD4D01}">
      <dsp:nvSpPr>
        <dsp:cNvPr id="0" name=""/>
        <dsp:cNvSpPr/>
      </dsp:nvSpPr>
      <dsp:spPr>
        <a:xfrm rot="18000000">
          <a:off x="2520395" y="2078903"/>
          <a:ext cx="1234094" cy="414192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8000000">
        <a:off x="2520395" y="2078903"/>
        <a:ext cx="1234094" cy="41419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1A23DD-5F66-47E4-9B4D-EB1E1D8A4F9E}">
      <dsp:nvSpPr>
        <dsp:cNvPr id="0" name=""/>
        <dsp:cNvSpPr/>
      </dsp:nvSpPr>
      <dsp:spPr>
        <a:xfrm>
          <a:off x="2931393" y="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het nadenken </a:t>
          </a:r>
          <a:endParaRPr lang="nl-NL" sz="2000" kern="1200" dirty="0"/>
        </a:p>
      </dsp:txBody>
      <dsp:txXfrm>
        <a:off x="2931393" y="0"/>
        <a:ext cx="2366813" cy="1183406"/>
      </dsp:txXfrm>
    </dsp:sp>
    <dsp:sp modelId="{993A7FA2-661A-4D45-8700-3DEB9F4D79B3}">
      <dsp:nvSpPr>
        <dsp:cNvPr id="0" name=""/>
        <dsp:cNvSpPr/>
      </dsp:nvSpPr>
      <dsp:spPr>
        <a:xfrm rot="3600643">
          <a:off x="4417589" y="2015028"/>
          <a:ext cx="1234094" cy="414192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3600643">
        <a:off x="4417589" y="2015028"/>
        <a:ext cx="1234094" cy="414192"/>
      </dsp:txXfrm>
    </dsp:sp>
    <dsp:sp modelId="{33C77DD7-B275-4B77-BC94-F545F1397C1D}">
      <dsp:nvSpPr>
        <dsp:cNvPr id="0" name=""/>
        <dsp:cNvSpPr/>
      </dsp:nvSpPr>
      <dsp:spPr>
        <a:xfrm>
          <a:off x="4886108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faalervaring bevestigt de gedachte</a:t>
          </a:r>
          <a:endParaRPr lang="nl-NL" sz="2000" kern="1200" dirty="0"/>
        </a:p>
      </dsp:txBody>
      <dsp:txXfrm>
        <a:off x="4886108" y="3387130"/>
        <a:ext cx="2366813" cy="1183406"/>
      </dsp:txXfrm>
    </dsp:sp>
    <dsp:sp modelId="{D1C8052A-B8CA-4AB1-9C98-7E61618D4F7B}">
      <dsp:nvSpPr>
        <dsp:cNvPr id="0" name=""/>
        <dsp:cNvSpPr/>
      </dsp:nvSpPr>
      <dsp:spPr>
        <a:xfrm rot="10800000">
          <a:off x="3497752" y="3771737"/>
          <a:ext cx="1234094" cy="414192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0800000">
        <a:off x="3497752" y="3771737"/>
        <a:ext cx="1234094" cy="414192"/>
      </dsp:txXfrm>
    </dsp:sp>
    <dsp:sp modelId="{65C5F3C3-18F4-4958-9E20-A4B765402871}">
      <dsp:nvSpPr>
        <dsp:cNvPr id="0" name=""/>
        <dsp:cNvSpPr/>
      </dsp:nvSpPr>
      <dsp:spPr>
        <a:xfrm>
          <a:off x="976677" y="3387130"/>
          <a:ext cx="2366813" cy="118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kern="1200" dirty="0" smtClean="0"/>
            <a:t>Gedachten als “Ik ben niet goed in wiskunde”</a:t>
          </a:r>
          <a:endParaRPr lang="nl-NL" sz="2000" kern="1200" dirty="0"/>
        </a:p>
      </dsp:txBody>
      <dsp:txXfrm>
        <a:off x="976677" y="3387130"/>
        <a:ext cx="2366813" cy="1183406"/>
      </dsp:txXfrm>
    </dsp:sp>
    <dsp:sp modelId="{CE1DFF5F-519E-4674-99A8-971FBDFD4D01}">
      <dsp:nvSpPr>
        <dsp:cNvPr id="0" name=""/>
        <dsp:cNvSpPr/>
      </dsp:nvSpPr>
      <dsp:spPr>
        <a:xfrm rot="17999357">
          <a:off x="2520395" y="2078172"/>
          <a:ext cx="1234094" cy="414192"/>
        </a:xfrm>
        <a:prstGeom prst="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700" kern="1200"/>
        </a:p>
      </dsp:txBody>
      <dsp:txXfrm rot="17999357">
        <a:off x="2520395" y="2078172"/>
        <a:ext cx="1234094" cy="41419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D8D92E-B7A5-4893-B777-F53B7916BF10}">
      <dsp:nvSpPr>
        <dsp:cNvPr id="0" name=""/>
        <dsp:cNvSpPr/>
      </dsp:nvSpPr>
      <dsp:spPr>
        <a:xfrm>
          <a:off x="5210" y="751"/>
          <a:ext cx="7766442" cy="4190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Attributie van succes</a:t>
          </a:r>
          <a:endParaRPr lang="nl-NL" sz="2000" b="1" kern="1200" dirty="0"/>
        </a:p>
      </dsp:txBody>
      <dsp:txXfrm>
        <a:off x="5210" y="751"/>
        <a:ext cx="7766442" cy="419087"/>
      </dsp:txXfrm>
    </dsp:sp>
    <dsp:sp modelId="{56F348E7-500C-4D78-99BA-5C57D0295305}">
      <dsp:nvSpPr>
        <dsp:cNvPr id="0" name=""/>
        <dsp:cNvSpPr/>
      </dsp:nvSpPr>
      <dsp:spPr>
        <a:xfrm>
          <a:off x="12791" y="526695"/>
          <a:ext cx="1909371" cy="689051"/>
        </a:xfrm>
        <a:prstGeom prst="roundRect">
          <a:avLst>
            <a:gd name="adj" fmla="val 10000"/>
          </a:avLst>
        </a:prstGeom>
        <a:solidFill>
          <a:schemeClr val="tx2">
            <a:lumMod val="75000"/>
            <a:alpha val="0"/>
          </a:schemeClr>
        </a:solidFill>
        <a:ln w="0" cap="flat" cmpd="sng" algn="ctr">
          <a:solidFill>
            <a:schemeClr val="bg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900" kern="1200" dirty="0"/>
        </a:p>
      </dsp:txBody>
      <dsp:txXfrm>
        <a:off x="12791" y="526695"/>
        <a:ext cx="1909371" cy="689051"/>
      </dsp:txXfrm>
    </dsp:sp>
    <dsp:sp modelId="{81D72034-A07A-40B6-9FED-208E2DBFD519}">
      <dsp:nvSpPr>
        <dsp:cNvPr id="0" name=""/>
        <dsp:cNvSpPr/>
      </dsp:nvSpPr>
      <dsp:spPr>
        <a:xfrm>
          <a:off x="41182" y="1322602"/>
          <a:ext cx="1852590" cy="6890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Jongens</a:t>
          </a:r>
          <a:endParaRPr lang="nl-NL" sz="2000" b="1" kern="1200" dirty="0"/>
        </a:p>
      </dsp:txBody>
      <dsp:txXfrm>
        <a:off x="41182" y="1322602"/>
        <a:ext cx="1852590" cy="689051"/>
      </dsp:txXfrm>
    </dsp:sp>
    <dsp:sp modelId="{44AEF684-D52B-4F92-ADB6-D1FDD85E98F4}">
      <dsp:nvSpPr>
        <dsp:cNvPr id="0" name=""/>
        <dsp:cNvSpPr/>
      </dsp:nvSpPr>
      <dsp:spPr>
        <a:xfrm>
          <a:off x="16636" y="2118509"/>
          <a:ext cx="1901682" cy="689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Meisjes</a:t>
          </a:r>
          <a:endParaRPr lang="nl-NL" sz="2000" b="1" kern="1200" dirty="0"/>
        </a:p>
      </dsp:txBody>
      <dsp:txXfrm>
        <a:off x="16636" y="2118509"/>
        <a:ext cx="1901682" cy="689051"/>
      </dsp:txXfrm>
    </dsp:sp>
    <dsp:sp modelId="{873221AA-DCEA-4BA4-883D-5978E5DF715F}">
      <dsp:nvSpPr>
        <dsp:cNvPr id="0" name=""/>
        <dsp:cNvSpPr/>
      </dsp:nvSpPr>
      <dsp:spPr>
        <a:xfrm>
          <a:off x="2148510" y="526695"/>
          <a:ext cx="2694607" cy="6890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Succes</a:t>
          </a:r>
          <a:endParaRPr lang="nl-NL" sz="2000" b="1" kern="1200" dirty="0"/>
        </a:p>
      </dsp:txBody>
      <dsp:txXfrm>
        <a:off x="2148510" y="526695"/>
        <a:ext cx="2694607" cy="689051"/>
      </dsp:txXfrm>
    </dsp:sp>
    <dsp:sp modelId="{85DC57AD-3ABF-4ADF-B2C9-16DA96B58863}">
      <dsp:nvSpPr>
        <dsp:cNvPr id="0" name=""/>
        <dsp:cNvSpPr/>
      </dsp:nvSpPr>
      <dsp:spPr>
        <a:xfrm>
          <a:off x="2148510" y="1322602"/>
          <a:ext cx="2694607" cy="6890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Capaciteiten</a:t>
          </a:r>
          <a:endParaRPr lang="nl-NL" sz="2400" kern="1200" dirty="0"/>
        </a:p>
      </dsp:txBody>
      <dsp:txXfrm>
        <a:off x="2148510" y="1322602"/>
        <a:ext cx="2694607" cy="689051"/>
      </dsp:txXfrm>
    </dsp:sp>
    <dsp:sp modelId="{309C9B38-BD30-4E7E-9DF1-8F09D675F6D4}">
      <dsp:nvSpPr>
        <dsp:cNvPr id="0" name=""/>
        <dsp:cNvSpPr/>
      </dsp:nvSpPr>
      <dsp:spPr>
        <a:xfrm>
          <a:off x="2148510" y="2118509"/>
          <a:ext cx="2694607" cy="689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Inspanning / geluk</a:t>
          </a:r>
          <a:endParaRPr lang="nl-NL" sz="2400" kern="1200" dirty="0"/>
        </a:p>
      </dsp:txBody>
      <dsp:txXfrm>
        <a:off x="2148510" y="2118509"/>
        <a:ext cx="2694607" cy="689051"/>
      </dsp:txXfrm>
    </dsp:sp>
    <dsp:sp modelId="{23AF925F-D546-4CB5-A639-742CD4274506}">
      <dsp:nvSpPr>
        <dsp:cNvPr id="0" name=""/>
        <dsp:cNvSpPr/>
      </dsp:nvSpPr>
      <dsp:spPr>
        <a:xfrm>
          <a:off x="5069464" y="526695"/>
          <a:ext cx="2694607" cy="6890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000" b="1" kern="1200" dirty="0" smtClean="0"/>
            <a:t>Falen</a:t>
          </a:r>
          <a:endParaRPr lang="nl-NL" sz="2000" b="1" kern="1200" dirty="0"/>
        </a:p>
      </dsp:txBody>
      <dsp:txXfrm>
        <a:off x="5069464" y="526695"/>
        <a:ext cx="2694607" cy="689051"/>
      </dsp:txXfrm>
    </dsp:sp>
    <dsp:sp modelId="{3C568C33-20A8-43B1-96A5-D7EE2BE16899}">
      <dsp:nvSpPr>
        <dsp:cNvPr id="0" name=""/>
        <dsp:cNvSpPr/>
      </dsp:nvSpPr>
      <dsp:spPr>
        <a:xfrm>
          <a:off x="5069464" y="1322602"/>
          <a:ext cx="2694607" cy="6890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Te weinig inspanning</a:t>
          </a:r>
          <a:endParaRPr lang="nl-NL" sz="2400" kern="1200" dirty="0"/>
        </a:p>
      </dsp:txBody>
      <dsp:txXfrm>
        <a:off x="5069464" y="1322602"/>
        <a:ext cx="2694607" cy="689051"/>
      </dsp:txXfrm>
    </dsp:sp>
    <dsp:sp modelId="{F2AC2175-C850-400D-9F8F-133E3BF752AC}">
      <dsp:nvSpPr>
        <dsp:cNvPr id="0" name=""/>
        <dsp:cNvSpPr/>
      </dsp:nvSpPr>
      <dsp:spPr>
        <a:xfrm>
          <a:off x="5069464" y="2118509"/>
          <a:ext cx="2694607" cy="6890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400" kern="1200" dirty="0" smtClean="0"/>
            <a:t>Niet genoeg capaciteiten</a:t>
          </a:r>
          <a:endParaRPr lang="nl-NL" sz="2400" kern="1200" dirty="0"/>
        </a:p>
      </dsp:txBody>
      <dsp:txXfrm>
        <a:off x="5069464" y="2118509"/>
        <a:ext cx="2694607" cy="689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4C7755-3800-4B62-89B6-89A6B46A00B3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41B8FB-483C-44F3-BC7E-F48969B5DDF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A006E-3D2B-4CE6-B941-D03AF7CF6744}" type="datetimeFigureOut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B9C49-0888-4DED-BD6B-6ADCDC06916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B9C49-0888-4DED-BD6B-6ADCDC06916E}" type="slidenum">
              <a:rPr lang="nl-NL" smtClean="0"/>
              <a:pPr/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B9C49-0888-4DED-BD6B-6ADCDC06916E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B9C49-0888-4DED-BD6B-6ADCDC06916E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lijkbenige driehoek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A641B-AD92-45FC-938E-88D6C9060D9D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19B4B-20BC-495A-BAA1-92119E593041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9B635-DA08-416A-B868-A05629A87D90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C58B60B-A518-4D83-ADE9-276A5392FEEF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ige driehoek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Gelijkbenige driehoek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7EA6EB8-815C-4292-AA6F-FE4B01414727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  <p:cxnSp>
        <p:nvCxnSpPr>
          <p:cNvPr id="11" name="Rechte verbindingslijn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FF392D5-B96B-4D5D-A28C-F9EA509ADB2A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50542A4-DA51-409B-A579-BF10EC800CDB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0252A-E851-4B1E-A837-5FC336D6D5F3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84F43-3FED-45FA-AE5A-F5E2F1BF614F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9DBD243-8F99-4071-AD9B-9A4AB081A501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7B7BDA4-8B80-43DF-803F-AA0285C6FB14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ige driehoek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echte verbindingslijn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A35980E-C550-479A-A84D-A0150151D9B7}" type="datetime1">
              <a:rPr lang="nl-NL" smtClean="0"/>
              <a:pPr/>
              <a:t>4-2-2013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F9AA888-8079-48E4-A16F-D8D739B5C40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1" dirty="0" smtClean="0"/>
              <a:t>	WISKUNDEBELEVING </a:t>
            </a:r>
            <a:br>
              <a:rPr lang="nl-NL" b="1" dirty="0" smtClean="0"/>
            </a:br>
            <a:r>
              <a:rPr lang="nl-NL" b="1" dirty="0" smtClean="0"/>
              <a:t>VAN LEERLINGEN</a:t>
            </a:r>
            <a:endParaRPr lang="nl-NL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330848"/>
          </a:xfrm>
        </p:spPr>
        <p:txBody>
          <a:bodyPr>
            <a:normAutofit fontScale="85000" lnSpcReduction="20000"/>
          </a:bodyPr>
          <a:lstStyle/>
          <a:p>
            <a:endParaRPr lang="nl-NL" b="1" dirty="0" smtClean="0"/>
          </a:p>
          <a:p>
            <a:r>
              <a:rPr lang="nl-NL" b="1" dirty="0" smtClean="0"/>
              <a:t>Aldine Aaten</a:t>
            </a:r>
          </a:p>
          <a:p>
            <a:r>
              <a:rPr lang="nl-NL" b="1" dirty="0" smtClean="0"/>
              <a:t>Hogeschool Gent</a:t>
            </a:r>
          </a:p>
          <a:p>
            <a:r>
              <a:rPr lang="nl-NL" b="1" dirty="0" smtClean="0"/>
              <a:t>Universiteit Gent</a:t>
            </a:r>
          </a:p>
          <a:p>
            <a:endParaRPr lang="nl-NL" b="1" dirty="0" smtClean="0"/>
          </a:p>
          <a:p>
            <a:r>
              <a:rPr lang="nl-NL" b="1" dirty="0" smtClean="0"/>
              <a:t>NWD 2013</a:t>
            </a:r>
          </a:p>
          <a:p>
            <a:r>
              <a:rPr lang="nl-NL" b="1" dirty="0" smtClean="0"/>
              <a:t>2 februari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251520" y="1196752"/>
            <a:ext cx="727280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“Het </a:t>
            </a:r>
          </a:p>
          <a:p>
            <a:r>
              <a:rPr lang="nl-NL" sz="2400" dirty="0" smtClean="0"/>
              <a:t>landschap </a:t>
            </a:r>
          </a:p>
          <a:p>
            <a:r>
              <a:rPr lang="nl-NL" sz="2400" dirty="0" smtClean="0"/>
              <a:t>zag eruit als </a:t>
            </a:r>
          </a:p>
          <a:p>
            <a:r>
              <a:rPr lang="nl-NL" sz="2400" dirty="0" smtClean="0"/>
              <a:t>het lesmateriaal </a:t>
            </a:r>
          </a:p>
          <a:p>
            <a:r>
              <a:rPr lang="nl-NL" sz="2400" dirty="0" smtClean="0"/>
              <a:t>bij </a:t>
            </a:r>
            <a:r>
              <a:rPr lang="nl-NL" sz="2400" b="1" dirty="0" smtClean="0"/>
              <a:t>geometrie</a:t>
            </a:r>
            <a:r>
              <a:rPr lang="nl-NL" sz="2400" dirty="0" smtClean="0"/>
              <a:t> of </a:t>
            </a:r>
          </a:p>
          <a:p>
            <a:r>
              <a:rPr lang="nl-NL" sz="2400" dirty="0" smtClean="0"/>
              <a:t>natuurkunde, waarin </a:t>
            </a:r>
          </a:p>
          <a:p>
            <a:r>
              <a:rPr lang="nl-NL" sz="2400" dirty="0" smtClean="0"/>
              <a:t>alles uit </a:t>
            </a:r>
            <a:r>
              <a:rPr lang="nl-NL" sz="2400" b="1" dirty="0" smtClean="0"/>
              <a:t>rechte lijnen </a:t>
            </a:r>
            <a:r>
              <a:rPr lang="nl-NL" sz="2400" dirty="0" smtClean="0"/>
              <a:t>bestond </a:t>
            </a:r>
          </a:p>
          <a:p>
            <a:r>
              <a:rPr lang="nl-NL" sz="2400" dirty="0" smtClean="0"/>
              <a:t>en </a:t>
            </a:r>
            <a:r>
              <a:rPr lang="nl-NL" sz="2400" b="1" dirty="0" smtClean="0"/>
              <a:t>perfect</a:t>
            </a:r>
            <a:r>
              <a:rPr lang="nl-NL" sz="2400" dirty="0" smtClean="0"/>
              <a:t> en </a:t>
            </a:r>
            <a:r>
              <a:rPr lang="nl-NL" sz="2400" b="1" dirty="0" smtClean="0"/>
              <a:t>nauwkeurig</a:t>
            </a:r>
            <a:r>
              <a:rPr lang="nl-NL" sz="2400" dirty="0" smtClean="0"/>
              <a:t> moest </a:t>
            </a:r>
          </a:p>
          <a:p>
            <a:r>
              <a:rPr lang="nl-NL" sz="2400" dirty="0" smtClean="0"/>
              <a:t>zijn. De gebouwen waren </a:t>
            </a:r>
            <a:r>
              <a:rPr lang="nl-NL" sz="2400" b="1" dirty="0" smtClean="0"/>
              <a:t>kubussen </a:t>
            </a:r>
          </a:p>
          <a:p>
            <a:r>
              <a:rPr lang="nl-NL" sz="2400" dirty="0" smtClean="0"/>
              <a:t>en </a:t>
            </a:r>
            <a:r>
              <a:rPr lang="nl-NL" sz="2400" b="1" dirty="0" smtClean="0"/>
              <a:t>driehoeken</a:t>
            </a:r>
            <a:r>
              <a:rPr lang="nl-NL" sz="2400" dirty="0" smtClean="0"/>
              <a:t>, en ze gaven me een </a:t>
            </a:r>
          </a:p>
          <a:p>
            <a:r>
              <a:rPr lang="nl-NL" sz="2400" dirty="0" smtClean="0"/>
              <a:t>bijna </a:t>
            </a:r>
            <a:r>
              <a:rPr lang="nl-NL" sz="2400" b="1" dirty="0" smtClean="0"/>
              <a:t>beangstigend</a:t>
            </a:r>
            <a:r>
              <a:rPr lang="nl-NL" sz="2400" dirty="0" smtClean="0"/>
              <a:t> gevoel. De letters </a:t>
            </a:r>
          </a:p>
          <a:p>
            <a:r>
              <a:rPr lang="nl-NL" sz="2400" dirty="0" smtClean="0"/>
              <a:t>op de richtingborden leken Engels, maar </a:t>
            </a:r>
          </a:p>
          <a:p>
            <a:r>
              <a:rPr lang="nl-NL" sz="2400" dirty="0" smtClean="0"/>
              <a:t>ik </a:t>
            </a:r>
            <a:r>
              <a:rPr lang="nl-NL" sz="2400" b="1" dirty="0" smtClean="0"/>
              <a:t>begreep</a:t>
            </a:r>
            <a:r>
              <a:rPr lang="nl-NL" sz="2400" dirty="0" smtClean="0"/>
              <a:t> er </a:t>
            </a:r>
            <a:r>
              <a:rPr lang="nl-NL" sz="2400" b="1" dirty="0" smtClean="0"/>
              <a:t>niets</a:t>
            </a:r>
            <a:r>
              <a:rPr lang="nl-NL" sz="2400" dirty="0" smtClean="0"/>
              <a:t> van – het leek wel </a:t>
            </a:r>
            <a:r>
              <a:rPr lang="nl-NL" sz="2400" b="1" dirty="0" smtClean="0"/>
              <a:t>algebra</a:t>
            </a:r>
            <a:r>
              <a:rPr lang="nl-NL" sz="2400" dirty="0" smtClean="0"/>
              <a:t>.”</a:t>
            </a:r>
          </a:p>
          <a:p>
            <a:pPr algn="r">
              <a:lnSpc>
                <a:spcPct val="150000"/>
              </a:lnSpc>
            </a:pPr>
            <a:r>
              <a:rPr lang="nl-NL" i="1" dirty="0" smtClean="0"/>
              <a:t>Ayaan Hirsi Ali		</a:t>
            </a:r>
            <a:endParaRPr lang="nl-N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En:</a:t>
            </a:r>
            <a:br>
              <a:rPr lang="nl-NL" dirty="0" smtClean="0"/>
            </a:br>
            <a:r>
              <a:rPr lang="nl-NL" dirty="0" smtClean="0"/>
              <a:t>- strategieën -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Hoe maken uw </a:t>
            </a:r>
            <a:r>
              <a:rPr lang="nl-NL" dirty="0" err="1" smtClean="0"/>
              <a:t>lln</a:t>
            </a:r>
            <a:r>
              <a:rPr lang="nl-NL" dirty="0" smtClean="0"/>
              <a:t> hun wiskundehuiswerk?</a:t>
            </a:r>
          </a:p>
          <a:p>
            <a:pPr lvl="1"/>
            <a:r>
              <a:rPr lang="nl-NL" dirty="0" smtClean="0"/>
              <a:t>Waar? Met wie?</a:t>
            </a:r>
          </a:p>
          <a:p>
            <a:r>
              <a:rPr lang="nl-NL" dirty="0" smtClean="0"/>
              <a:t>Wat doen zij </a:t>
            </a:r>
          </a:p>
          <a:p>
            <a:pPr lvl="1"/>
            <a:r>
              <a:rPr lang="nl-NL" dirty="0" smtClean="0"/>
              <a:t>als ze een opgave niet snappen? </a:t>
            </a:r>
          </a:p>
          <a:p>
            <a:pPr lvl="1"/>
            <a:r>
              <a:rPr lang="nl-NL" dirty="0" smtClean="0"/>
              <a:t>als ze uw uitleg niet snappen?</a:t>
            </a:r>
          </a:p>
          <a:p>
            <a:r>
              <a:rPr lang="nl-NL" dirty="0" smtClean="0"/>
              <a:t>Zijn hun strategieën effectief?</a:t>
            </a:r>
          </a:p>
          <a:p>
            <a:r>
              <a:rPr lang="nl-NL" dirty="0" smtClean="0"/>
              <a:t>Is er iets aan te doen aan het </a:t>
            </a:r>
            <a:r>
              <a:rPr lang="nl-NL" dirty="0" err="1" smtClean="0"/>
              <a:t>niet-begrijpen</a:t>
            </a:r>
            <a:r>
              <a:rPr lang="nl-NL" dirty="0" smtClean="0"/>
              <a:t>? </a:t>
            </a:r>
          </a:p>
          <a:p>
            <a:pPr lvl="1"/>
            <a:r>
              <a:rPr lang="nl-NL" dirty="0" smtClean="0"/>
              <a:t>Door u?  Door de leerlingen zelf?</a:t>
            </a:r>
          </a:p>
          <a:p>
            <a:r>
              <a:rPr lang="nl-NL" b="1" dirty="0" smtClean="0">
                <a:solidFill>
                  <a:schemeClr val="accent4"/>
                </a:solidFill>
              </a:rPr>
              <a:t>Korte discussie </a:t>
            </a:r>
          </a:p>
          <a:p>
            <a:pPr lvl="1"/>
            <a:endParaRPr lang="nl-NL" dirty="0" smtClean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ik mij afvroeg</a:t>
            </a:r>
            <a:br>
              <a:rPr lang="nl-NL" dirty="0" smtClean="0"/>
            </a:br>
            <a:r>
              <a:rPr lang="nl-NL" dirty="0" smtClean="0"/>
              <a:t>	over wiskunde ‘doen’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gebeurt er als je het moeilijk vindt?</a:t>
            </a:r>
          </a:p>
          <a:p>
            <a:pPr lvl="1"/>
            <a:r>
              <a:rPr lang="nl-NL" dirty="0" smtClean="0"/>
              <a:t>Wat denk je? Wat doe je? Wat voel je?</a:t>
            </a:r>
          </a:p>
          <a:p>
            <a:r>
              <a:rPr lang="nl-NL" dirty="0" smtClean="0"/>
              <a:t>Hoe overkom je die moeilijkheden?</a:t>
            </a:r>
          </a:p>
          <a:p>
            <a:pPr lvl="1"/>
            <a:r>
              <a:rPr lang="nl-NL" dirty="0" smtClean="0"/>
              <a:t>Wat doe je? (of niet?)</a:t>
            </a:r>
          </a:p>
          <a:p>
            <a:pPr lvl="1"/>
            <a:r>
              <a:rPr lang="nl-NL" dirty="0" smtClean="0"/>
              <a:t>En werkt dat?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accent4"/>
                </a:solidFill>
              </a:rPr>
              <a:t>Gevraagd aan de experts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Opzet van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9 studenten diepgravend geïnterviewd</a:t>
            </a:r>
          </a:p>
          <a:p>
            <a:r>
              <a:rPr lang="nl-NL" dirty="0" smtClean="0"/>
              <a:t>150 studenten bevraagd d.m.v. vragenlijst</a:t>
            </a:r>
          </a:p>
          <a:p>
            <a:endParaRPr lang="nl-NL" dirty="0" smtClean="0"/>
          </a:p>
          <a:p>
            <a:r>
              <a:rPr lang="nl-NL" dirty="0" smtClean="0"/>
              <a:t>Analyses met o.a. onderscheid naar </a:t>
            </a:r>
          </a:p>
          <a:p>
            <a:pPr lvl="1"/>
            <a:r>
              <a:rPr lang="nl-NL" dirty="0" smtClean="0"/>
              <a:t>Geslacht</a:t>
            </a:r>
          </a:p>
          <a:p>
            <a:pPr lvl="1"/>
            <a:r>
              <a:rPr lang="nl-NL" dirty="0" smtClean="0"/>
              <a:t>Wiskundige capaciteit (hoe bepaal je dat?)</a:t>
            </a:r>
          </a:p>
          <a:p>
            <a:endParaRPr lang="nl-NL" dirty="0" smtClean="0"/>
          </a:p>
          <a:p>
            <a:r>
              <a:rPr lang="nl-NL" dirty="0" smtClean="0"/>
              <a:t>Uitkomsten zinnig voor VO?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Globale bevindingen uit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Leerlingen worden geholpen / belemmerd in hun wiskundebeoefening door van alles: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De tijd die ze in wiskunde stoppen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Leerstrategieën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Emoties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Zelfbeeld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Ideeën over wiskunde</a:t>
            </a:r>
          </a:p>
          <a:p>
            <a:pPr lvl="1"/>
            <a:r>
              <a:rPr lang="nl-NL" b="1" dirty="0" smtClean="0">
                <a:solidFill>
                  <a:schemeClr val="accent4"/>
                </a:solidFill>
              </a:rPr>
              <a:t>…</a:t>
            </a:r>
          </a:p>
          <a:p>
            <a:r>
              <a:rPr lang="nl-NL" dirty="0" smtClean="0"/>
              <a:t>En natuurlijk </a:t>
            </a:r>
          </a:p>
          <a:p>
            <a:pPr lvl="1"/>
            <a:r>
              <a:rPr lang="nl-NL" dirty="0" smtClean="0"/>
              <a:t>Kwaliteit van onderwijs</a:t>
            </a:r>
          </a:p>
          <a:p>
            <a:pPr lvl="1"/>
            <a:r>
              <a:rPr lang="nl-NL" dirty="0" smtClean="0"/>
              <a:t>Intelligentie / aanleg</a:t>
            </a:r>
          </a:p>
          <a:p>
            <a:pPr lvl="1"/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Thema’s uit 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Moeilijkheid van de wiskunde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Is wiskunde niet gewoon ontzettend moeilijk?</a:t>
            </a:r>
          </a:p>
          <a:p>
            <a:r>
              <a:rPr lang="nl-NL" dirty="0" smtClean="0"/>
              <a:t>Inzicht hebben of ontwikkelen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Is inzicht te ontwikkelen?</a:t>
            </a:r>
          </a:p>
          <a:p>
            <a:r>
              <a:rPr lang="nl-NL" dirty="0" smtClean="0"/>
              <a:t>Samen of alleen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Wiskunde doe je alleen, toch?</a:t>
            </a:r>
          </a:p>
          <a:p>
            <a:r>
              <a:rPr lang="nl-NL" dirty="0" smtClean="0"/>
              <a:t>Ploeteren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Lang doorgaan of juist niet?</a:t>
            </a:r>
          </a:p>
          <a:p>
            <a:r>
              <a:rPr lang="nl-NL" dirty="0" smtClean="0"/>
              <a:t>Zelfbeeld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Wat als je geen wiskunde kunt?</a:t>
            </a:r>
          </a:p>
          <a:p>
            <a:pPr lvl="1">
              <a:buNone/>
            </a:pPr>
            <a:endParaRPr lang="nl-NL" dirty="0" smtClean="0">
              <a:solidFill>
                <a:schemeClr val="accent4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grpSp>
        <p:nvGrpSpPr>
          <p:cNvPr id="10" name="Groep 9"/>
          <p:cNvGrpSpPr/>
          <p:nvPr/>
        </p:nvGrpSpPr>
        <p:grpSpPr>
          <a:xfrm>
            <a:off x="5724128" y="4005064"/>
            <a:ext cx="3419872" cy="2088232"/>
            <a:chOff x="5796136" y="4653136"/>
            <a:chExt cx="3419872" cy="2088232"/>
          </a:xfrm>
        </p:grpSpPr>
        <p:sp>
          <p:nvSpPr>
            <p:cNvPr id="8" name="Ovaal 7"/>
            <p:cNvSpPr/>
            <p:nvPr/>
          </p:nvSpPr>
          <p:spPr>
            <a:xfrm>
              <a:off x="5796136" y="4653136"/>
              <a:ext cx="3203848" cy="2088232"/>
            </a:xfrm>
            <a:prstGeom prst="ellipse">
              <a:avLst/>
            </a:prstGeom>
            <a:ln w="762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6047656" y="5068341"/>
              <a:ext cx="3168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dirty="0" smtClean="0"/>
                <a:t>Wat vindt u?</a:t>
              </a:r>
            </a:p>
            <a:p>
              <a:r>
                <a:rPr lang="nl-NL" sz="2400" dirty="0" smtClean="0"/>
                <a:t>Wat vinden uw </a:t>
              </a:r>
              <a:r>
                <a:rPr lang="nl-NL" sz="2400" dirty="0" err="1" smtClean="0"/>
                <a:t>lln</a:t>
              </a:r>
              <a:r>
                <a:rPr lang="nl-NL" sz="2400" dirty="0" smtClean="0"/>
                <a:t>?</a:t>
              </a:r>
            </a:p>
            <a:p>
              <a:r>
                <a:rPr lang="nl-NL" sz="2400" dirty="0" smtClean="0"/>
                <a:t>Wat is effectief?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Uitkomsten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>
              <a:solidFill>
                <a:schemeClr val="accent4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15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Moeilijkheid van de wiskunde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Ook wiskundestudenten vinden wiskunde moeilijk. </a:t>
            </a:r>
          </a:p>
          <a:p>
            <a:pPr lvl="1"/>
            <a:r>
              <a:rPr lang="nl-NL" dirty="0" smtClean="0"/>
              <a:t>Man </a:t>
            </a:r>
            <a:r>
              <a:rPr lang="nl-NL" dirty="0" err="1" smtClean="0"/>
              <a:t>èn</a:t>
            </a:r>
            <a:r>
              <a:rPr lang="nl-NL" dirty="0" smtClean="0"/>
              <a:t> vrouw</a:t>
            </a:r>
          </a:p>
          <a:p>
            <a:pPr lvl="1"/>
            <a:r>
              <a:rPr lang="nl-NL" dirty="0" smtClean="0"/>
              <a:t>Minder goede </a:t>
            </a:r>
            <a:r>
              <a:rPr lang="nl-NL" dirty="0" err="1" smtClean="0"/>
              <a:t>èn</a:t>
            </a:r>
            <a:r>
              <a:rPr lang="nl-NL" dirty="0" smtClean="0"/>
              <a:t> goede studenten</a:t>
            </a:r>
          </a:p>
          <a:p>
            <a:endParaRPr lang="nl-NL" dirty="0" smtClean="0"/>
          </a:p>
          <a:p>
            <a:r>
              <a:rPr lang="nl-NL" dirty="0" smtClean="0"/>
              <a:t>‘Je kunt wiskunde zo moeilijk maken als je wilt’.</a:t>
            </a:r>
          </a:p>
          <a:p>
            <a:endParaRPr lang="nl-NL" dirty="0" smtClean="0">
              <a:solidFill>
                <a:schemeClr val="accent4"/>
              </a:solidFill>
            </a:endParaRPr>
          </a:p>
          <a:p>
            <a:r>
              <a:rPr lang="nl-NL" b="1" dirty="0" smtClean="0">
                <a:solidFill>
                  <a:schemeClr val="accent4"/>
                </a:solidFill>
              </a:rPr>
              <a:t>Is dat tof? Of juist niet?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Inzicht:</a:t>
            </a:r>
            <a:br>
              <a:rPr lang="nl-NL" dirty="0" smtClean="0"/>
            </a:br>
            <a:r>
              <a:rPr lang="nl-NL" dirty="0" smtClean="0"/>
              <a:t>hebben of ontwikkelen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Inzicht is iets wat je kunt ontwikkelen </a:t>
            </a:r>
          </a:p>
          <a:p>
            <a:pPr lvl="1"/>
            <a:r>
              <a:rPr lang="nl-NL" b="1" dirty="0" smtClean="0"/>
              <a:t>Helft</a:t>
            </a:r>
            <a:r>
              <a:rPr lang="nl-NL" dirty="0" smtClean="0"/>
              <a:t> van de </a:t>
            </a:r>
            <a:r>
              <a:rPr lang="nl-NL" dirty="0" err="1" smtClean="0"/>
              <a:t>wi.st</a:t>
            </a:r>
            <a:r>
              <a:rPr lang="nl-NL" dirty="0" smtClean="0"/>
              <a:t>. heeft wiskundeknobbel</a:t>
            </a:r>
          </a:p>
          <a:p>
            <a:pPr lvl="1"/>
            <a:r>
              <a:rPr lang="nl-NL" b="1" dirty="0" smtClean="0"/>
              <a:t>Goede werkhouding </a:t>
            </a:r>
            <a:r>
              <a:rPr lang="nl-NL" dirty="0" smtClean="0"/>
              <a:t>minstens zo belangrijk als talent</a:t>
            </a:r>
          </a:p>
          <a:p>
            <a:r>
              <a:rPr lang="nl-NL" dirty="0" smtClean="0"/>
              <a:t>Een beeld bij de stof hebben is nodig om de stof </a:t>
            </a:r>
            <a:r>
              <a:rPr lang="nl-NL" b="1" dirty="0" smtClean="0"/>
              <a:t>leuk</a:t>
            </a:r>
            <a:r>
              <a:rPr lang="nl-NL" dirty="0" smtClean="0"/>
              <a:t> te vinden. </a:t>
            </a:r>
          </a:p>
          <a:p>
            <a:endParaRPr lang="nl-NL" dirty="0" smtClean="0"/>
          </a:p>
          <a:p>
            <a:r>
              <a:rPr lang="nl-NL" b="1" dirty="0" smtClean="0">
                <a:solidFill>
                  <a:schemeClr val="accent4"/>
                </a:solidFill>
              </a:rPr>
              <a:t>Hoe inzicht te ontwikkelen?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 of alleen?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Samenwerken</a:t>
            </a:r>
          </a:p>
          <a:p>
            <a:pPr lvl="1"/>
            <a:r>
              <a:rPr lang="nl-NL" dirty="0" smtClean="0"/>
              <a:t>beter </a:t>
            </a:r>
            <a:r>
              <a:rPr lang="nl-NL" b="1" dirty="0" smtClean="0"/>
              <a:t>begrip</a:t>
            </a:r>
            <a:r>
              <a:rPr lang="nl-NL" dirty="0" smtClean="0"/>
              <a:t> van de stof</a:t>
            </a:r>
          </a:p>
          <a:p>
            <a:pPr lvl="1"/>
            <a:r>
              <a:rPr lang="nl-NL" b="1" dirty="0" smtClean="0"/>
              <a:t>vermindering</a:t>
            </a:r>
            <a:r>
              <a:rPr lang="nl-NL" dirty="0" smtClean="0"/>
              <a:t> van </a:t>
            </a:r>
            <a:r>
              <a:rPr lang="nl-NL" b="1" dirty="0" smtClean="0"/>
              <a:t>negatieve </a:t>
            </a:r>
            <a:r>
              <a:rPr lang="nl-NL" dirty="0" smtClean="0"/>
              <a:t>gedachten en gevoelens</a:t>
            </a:r>
          </a:p>
          <a:p>
            <a:pPr lvl="1"/>
            <a:endParaRPr lang="nl-NL" dirty="0" smtClean="0"/>
          </a:p>
          <a:p>
            <a:r>
              <a:rPr lang="nl-NL" dirty="0" smtClean="0"/>
              <a:t>Alleen</a:t>
            </a:r>
          </a:p>
          <a:p>
            <a:pPr lvl="1"/>
            <a:r>
              <a:rPr lang="nl-NL" dirty="0" smtClean="0"/>
              <a:t>(ondanks voordelen van samenwerken) voorkeur aan een </a:t>
            </a:r>
            <a:r>
              <a:rPr lang="nl-NL" b="1" dirty="0" smtClean="0"/>
              <a:t>studieplek waar ze in alle rust na kunnen denken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Ploeteren?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Hard werken en verschillende manieren gebruiken </a:t>
            </a:r>
            <a:r>
              <a:rPr lang="nl-NL" dirty="0" smtClean="0"/>
              <a:t>is noodzakelijk</a:t>
            </a:r>
          </a:p>
          <a:p>
            <a:r>
              <a:rPr lang="nl-NL" dirty="0" smtClean="0"/>
              <a:t>Op tijd </a:t>
            </a:r>
            <a:r>
              <a:rPr lang="nl-NL" b="1" dirty="0" smtClean="0"/>
              <a:t>pauzeren</a:t>
            </a:r>
            <a:r>
              <a:rPr lang="nl-NL" dirty="0" smtClean="0"/>
              <a:t> of </a:t>
            </a:r>
            <a:r>
              <a:rPr lang="nl-NL" b="1" dirty="0" smtClean="0"/>
              <a:t>hulp</a:t>
            </a:r>
            <a:r>
              <a:rPr lang="nl-NL" dirty="0" smtClean="0"/>
              <a:t> inroepen ook: </a:t>
            </a:r>
          </a:p>
          <a:p>
            <a:pPr lvl="1"/>
            <a:r>
              <a:rPr lang="nl-NL" dirty="0" smtClean="0"/>
              <a:t>frisse kijk op de stof </a:t>
            </a:r>
          </a:p>
          <a:p>
            <a:pPr lvl="1"/>
            <a:r>
              <a:rPr lang="nl-NL" dirty="0" smtClean="0"/>
              <a:t>verhelpt frustraties</a:t>
            </a:r>
          </a:p>
          <a:p>
            <a:r>
              <a:rPr lang="nl-NL" dirty="0" smtClean="0"/>
              <a:t>Lang doorgaan </a:t>
            </a:r>
            <a:r>
              <a:rPr lang="nl-NL" b="1" dirty="0" smtClean="0"/>
              <a:t>contraproductief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19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Achtergrond</a:t>
            </a:r>
          </a:p>
          <a:p>
            <a:pPr lvl="1"/>
            <a:r>
              <a:rPr lang="nl-NL" dirty="0" smtClean="0"/>
              <a:t>2 x discussie</a:t>
            </a:r>
          </a:p>
          <a:p>
            <a:r>
              <a:rPr lang="nl-NL" dirty="0" smtClean="0"/>
              <a:t>Beschrijving onderzoek</a:t>
            </a:r>
          </a:p>
          <a:p>
            <a:pPr lvl="1"/>
            <a:r>
              <a:rPr lang="nl-NL" dirty="0" smtClean="0"/>
              <a:t>Discussie</a:t>
            </a:r>
          </a:p>
          <a:p>
            <a:r>
              <a:rPr lang="nl-NL" dirty="0" smtClean="0"/>
              <a:t>Bevindingen</a:t>
            </a:r>
          </a:p>
          <a:p>
            <a:pPr lvl="1"/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err="1" smtClean="0"/>
              <a:t>Man-vrouw</a:t>
            </a:r>
            <a:r>
              <a:rPr lang="nl-NL" dirty="0" smtClean="0"/>
              <a:t> verschil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pPr lvl="1">
              <a:buNone/>
            </a:pPr>
            <a:r>
              <a:rPr lang="nl-NL" dirty="0" smtClean="0"/>
              <a:t>	Minder zorgen, minder negatieve emoties</a:t>
            </a:r>
          </a:p>
          <a:p>
            <a:pPr lvl="1"/>
            <a:r>
              <a:rPr lang="nl-NL" dirty="0" smtClean="0"/>
              <a:t>minder belemmerd door tegenslag</a:t>
            </a:r>
          </a:p>
          <a:p>
            <a:pPr lvl="1"/>
            <a:endParaRPr lang="nl-NL" dirty="0" smtClean="0"/>
          </a:p>
          <a:p>
            <a:pPr lvl="1">
              <a:buNone/>
            </a:pPr>
            <a:r>
              <a:rPr lang="nl-NL" dirty="0" smtClean="0"/>
              <a:t>	Meer van slag door </a:t>
            </a:r>
            <a:r>
              <a:rPr lang="nl-NL" dirty="0" err="1" smtClean="0"/>
              <a:t>niet-begrijpen</a:t>
            </a:r>
            <a:r>
              <a:rPr lang="nl-NL" dirty="0" smtClean="0"/>
              <a:t> van theorie, uitleg of opgave.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20</a:t>
            </a:fld>
            <a:endParaRPr lang="nl-NL"/>
          </a:p>
        </p:txBody>
      </p:sp>
      <p:pic>
        <p:nvPicPr>
          <p:cNvPr id="1029" name="Picture 5" descr="C:\Users\Aldine\AppData\Local\Microsoft\Windows\Temporary Internet Files\Content.IE5\5QRPZF10\MC9003036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31" y="1916832"/>
            <a:ext cx="1519733" cy="1794967"/>
          </a:xfrm>
          <a:prstGeom prst="rect">
            <a:avLst/>
          </a:prstGeom>
          <a:noFill/>
        </p:spPr>
      </p:pic>
      <p:pic>
        <p:nvPicPr>
          <p:cNvPr id="1031" name="Picture 7" descr="C:\Users\Aldine\AppData\Local\Microsoft\Windows\Temporary Internet Files\Content.IE5\RHEJ8CO8\MC90030365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09" y="3933056"/>
            <a:ext cx="1214323" cy="1793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21</a:t>
            </a:fld>
            <a:endParaRPr lang="nl-NL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32656"/>
            <a:ext cx="9143999" cy="318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645024"/>
            <a:ext cx="9247594" cy="3212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Zelfbeeld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Situatie: de stof niet begrijpen</a:t>
            </a:r>
          </a:p>
          <a:p>
            <a:r>
              <a:rPr lang="nl-NL" dirty="0" smtClean="0"/>
              <a:t>Zelfbeeld:</a:t>
            </a:r>
          </a:p>
          <a:p>
            <a:pPr lvl="1"/>
            <a:r>
              <a:rPr lang="nl-NL" dirty="0" smtClean="0"/>
              <a:t>“Bovengemiddeld goed”</a:t>
            </a:r>
          </a:p>
          <a:p>
            <a:pPr lvl="2"/>
            <a:r>
              <a:rPr lang="nl-NL" dirty="0" smtClean="0"/>
              <a:t>Raakt </a:t>
            </a:r>
            <a:r>
              <a:rPr lang="nl-NL" dirty="0" smtClean="0">
                <a:solidFill>
                  <a:schemeClr val="accent4"/>
                </a:solidFill>
              </a:rPr>
              <a:t>geïrriteerd</a:t>
            </a:r>
            <a:r>
              <a:rPr lang="nl-NL" dirty="0" smtClean="0"/>
              <a:t> / voelt zich </a:t>
            </a:r>
            <a:r>
              <a:rPr lang="nl-NL" dirty="0" smtClean="0">
                <a:solidFill>
                  <a:schemeClr val="accent4"/>
                </a:solidFill>
              </a:rPr>
              <a:t>uitgedaagd</a:t>
            </a:r>
          </a:p>
          <a:p>
            <a:pPr lvl="2"/>
            <a:r>
              <a:rPr lang="nl-NL" dirty="0" smtClean="0"/>
              <a:t>Gebruikt meer verschillende </a:t>
            </a:r>
            <a:r>
              <a:rPr lang="nl-NL" dirty="0" smtClean="0">
                <a:solidFill>
                  <a:schemeClr val="accent4"/>
                </a:solidFill>
              </a:rPr>
              <a:t>studiestrategieën</a:t>
            </a:r>
          </a:p>
          <a:p>
            <a:pPr lvl="1"/>
            <a:r>
              <a:rPr lang="nl-NL" dirty="0" smtClean="0"/>
              <a:t>“</a:t>
            </a:r>
            <a:r>
              <a:rPr lang="nl-NL" dirty="0" err="1" smtClean="0"/>
              <a:t>Ondergemiddeld</a:t>
            </a:r>
            <a:r>
              <a:rPr lang="nl-NL" dirty="0" smtClean="0"/>
              <a:t> goed”</a:t>
            </a:r>
          </a:p>
          <a:p>
            <a:pPr lvl="2"/>
            <a:r>
              <a:rPr lang="nl-NL" dirty="0" smtClean="0"/>
              <a:t>Voelt zich </a:t>
            </a:r>
            <a:r>
              <a:rPr lang="nl-NL" dirty="0" smtClean="0">
                <a:solidFill>
                  <a:schemeClr val="accent4"/>
                </a:solidFill>
              </a:rPr>
              <a:t>dom</a:t>
            </a:r>
            <a:r>
              <a:rPr lang="nl-NL" dirty="0" smtClean="0"/>
              <a:t> / </a:t>
            </a:r>
            <a:r>
              <a:rPr lang="nl-NL" dirty="0" smtClean="0">
                <a:solidFill>
                  <a:schemeClr val="accent4"/>
                </a:solidFill>
              </a:rPr>
              <a:t>moedeloos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Tegenslag en emoties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chemeClr val="accent4"/>
                </a:solidFill>
              </a:rPr>
              <a:t>Hoe omgaan met negatieve emoties?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Pauzeren, realiseren dat het gewoon lastig is</a:t>
            </a:r>
          </a:p>
          <a:p>
            <a:endParaRPr lang="nl-NL" dirty="0" smtClean="0">
              <a:solidFill>
                <a:schemeClr val="accent4"/>
              </a:solidFill>
            </a:endParaRPr>
          </a:p>
          <a:p>
            <a:r>
              <a:rPr lang="nl-NL" dirty="0" smtClean="0">
                <a:solidFill>
                  <a:schemeClr val="accent4"/>
                </a:solidFill>
              </a:rPr>
              <a:t>Is er eigenlijk een tweedeling? 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mensen die wiskunde kunnen 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mensen die geen wiskunde kunnen</a:t>
            </a:r>
          </a:p>
          <a:p>
            <a:pPr lvl="1"/>
            <a:endParaRPr lang="nl-NL" dirty="0" smtClean="0">
              <a:solidFill>
                <a:schemeClr val="accent4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Tegenslag en strategieën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nl-NL" dirty="0" smtClean="0">
              <a:solidFill>
                <a:schemeClr val="accent4"/>
              </a:solidFill>
            </a:endParaRPr>
          </a:p>
          <a:p>
            <a:r>
              <a:rPr lang="nl-NL" dirty="0" smtClean="0">
                <a:solidFill>
                  <a:schemeClr val="accent4"/>
                </a:solidFill>
              </a:rPr>
              <a:t>“Er is altijd iets wat je nog kunt doen”</a:t>
            </a:r>
          </a:p>
          <a:p>
            <a:pPr lvl="1"/>
            <a:endParaRPr lang="nl-NL" dirty="0" smtClean="0">
              <a:solidFill>
                <a:schemeClr val="accent4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24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Hoe ziet dat eruit, ‘inspanning’? Wat kunnen leerlingen doen om effectiever te studeren? </a:t>
            </a:r>
          </a:p>
          <a:p>
            <a:pPr lvl="1"/>
            <a:r>
              <a:rPr lang="nl-NL" dirty="0" smtClean="0"/>
              <a:t>Opgave herlezen</a:t>
            </a:r>
          </a:p>
          <a:p>
            <a:pPr lvl="1"/>
            <a:r>
              <a:rPr lang="nl-NL" dirty="0" smtClean="0"/>
              <a:t>Vergelijkbare opgave erbij pakken</a:t>
            </a:r>
          </a:p>
          <a:p>
            <a:pPr lvl="1"/>
            <a:r>
              <a:rPr lang="nl-NL" dirty="0" smtClean="0"/>
              <a:t>Hulp vragen</a:t>
            </a:r>
          </a:p>
          <a:p>
            <a:pPr lvl="1"/>
            <a:r>
              <a:rPr lang="nl-NL" dirty="0" smtClean="0"/>
              <a:t>Opgave even laten liggen</a:t>
            </a:r>
          </a:p>
          <a:p>
            <a:pPr lvl="1"/>
            <a:r>
              <a:rPr lang="nl-NL" dirty="0" smtClean="0"/>
              <a:t>Plaatje tekenen</a:t>
            </a:r>
          </a:p>
          <a:p>
            <a:pPr lvl="1"/>
            <a:r>
              <a:rPr lang="nl-NL" dirty="0" smtClean="0"/>
              <a:t>Getal invullen</a:t>
            </a:r>
          </a:p>
          <a:p>
            <a:pPr lvl="1"/>
            <a:r>
              <a:rPr lang="nl-NL" dirty="0" smtClean="0"/>
              <a:t>Samen opgave proberen</a:t>
            </a:r>
          </a:p>
          <a:p>
            <a:pPr lvl="1"/>
            <a:r>
              <a:rPr lang="nl-NL" dirty="0" smtClean="0"/>
              <a:t>Eerst een andere opgave maken</a:t>
            </a:r>
          </a:p>
          <a:p>
            <a:pPr lvl="1"/>
            <a:r>
              <a:rPr lang="nl-NL" dirty="0" smtClean="0"/>
              <a:t>Theorie herlezen</a:t>
            </a:r>
          </a:p>
          <a:p>
            <a:pPr lvl="1"/>
            <a:r>
              <a:rPr lang="nl-NL" dirty="0" smtClean="0"/>
              <a:t>…</a:t>
            </a:r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5580112" y="5445224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Pauzeer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3600" dirty="0" smtClean="0">
                <a:solidFill>
                  <a:schemeClr val="accent4"/>
                </a:solidFill>
              </a:rPr>
              <a:t>Inspanning, pauze, hulp, samenwerken, niet opgeven …</a:t>
            </a:r>
            <a:endParaRPr lang="nl-NL" sz="36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25</a:t>
            </a:fld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7271792" y="3645024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Wiskunde is moeilijk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5796136" y="3645024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Wiskunde vergt inzet</a:t>
            </a:r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6588224" y="2780928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Besef:</a:t>
            </a:r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7164288" y="5661248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Werk samen</a:t>
            </a:r>
            <a:endParaRPr lang="nl-NL" dirty="0"/>
          </a:p>
        </p:txBody>
      </p:sp>
      <p:sp>
        <p:nvSpPr>
          <p:cNvPr id="12" name="Ovaal 11"/>
          <p:cNvSpPr/>
          <p:nvPr/>
        </p:nvSpPr>
        <p:spPr>
          <a:xfrm>
            <a:off x="6444208" y="4869160"/>
            <a:ext cx="187220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Probeer tot rust te komen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26</a:t>
            </a:fld>
            <a:endParaRPr lang="nl-NL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882" y="1844824"/>
            <a:ext cx="9193882" cy="4907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Beleving van studenten</a:t>
            </a:r>
            <a:br>
              <a:rPr lang="nl-NL" dirty="0" smtClean="0"/>
            </a:br>
            <a:r>
              <a:rPr lang="nl-NL" dirty="0" smtClean="0"/>
              <a:t> 		advies voor leerlingen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953344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Ook wiskundestudenten vinden wiskunde uitdagend, interessant, </a:t>
            </a:r>
            <a:r>
              <a:rPr lang="nl-NL" b="1" dirty="0" smtClean="0"/>
              <a:t>lastig en tijdrovend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>
                <a:solidFill>
                  <a:schemeClr val="accent4"/>
                </a:solidFill>
              </a:rPr>
              <a:t>Wiskunde </a:t>
            </a:r>
            <a:r>
              <a:rPr lang="nl-NL" b="1" dirty="0" smtClean="0">
                <a:solidFill>
                  <a:schemeClr val="accent4"/>
                </a:solidFill>
              </a:rPr>
              <a:t>is</a:t>
            </a:r>
            <a:r>
              <a:rPr lang="nl-NL" dirty="0" smtClean="0">
                <a:solidFill>
                  <a:schemeClr val="accent4"/>
                </a:solidFill>
              </a:rPr>
              <a:t> lastig en tijdrovend</a:t>
            </a:r>
          </a:p>
          <a:p>
            <a:pPr lvl="1"/>
            <a:r>
              <a:rPr lang="nl-NL" dirty="0" smtClean="0">
                <a:solidFill>
                  <a:schemeClr val="accent4"/>
                </a:solidFill>
              </a:rPr>
              <a:t>Voor iedereen!</a:t>
            </a:r>
          </a:p>
          <a:p>
            <a:r>
              <a:rPr lang="nl-NL" dirty="0" smtClean="0">
                <a:solidFill>
                  <a:schemeClr val="accent4"/>
                </a:solidFill>
              </a:rPr>
              <a:t>Gebruik verschillende strategieën</a:t>
            </a:r>
          </a:p>
          <a:p>
            <a:r>
              <a:rPr lang="nl-NL" dirty="0" smtClean="0">
                <a:solidFill>
                  <a:schemeClr val="accent4"/>
                </a:solidFill>
              </a:rPr>
              <a:t>Inspanning is belangrijk, pauze ook</a:t>
            </a:r>
          </a:p>
          <a:p>
            <a:r>
              <a:rPr lang="nl-NL" dirty="0" smtClean="0">
                <a:solidFill>
                  <a:schemeClr val="accent4"/>
                </a:solidFill>
              </a:rPr>
              <a:t>Heb vertrouwen!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27</a:t>
            </a:fld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1115616" y="10527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Dank voor uw aandacht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Vragen? </a:t>
            </a:r>
          </a:p>
          <a:p>
            <a:endParaRPr lang="nl-NL" dirty="0" smtClean="0"/>
          </a:p>
          <a:p>
            <a:r>
              <a:rPr lang="nl-NL" dirty="0" smtClean="0"/>
              <a:t>Contact: Aldine@</a:t>
            </a:r>
            <a:r>
              <a:rPr lang="nl-NL" dirty="0" err="1" smtClean="0"/>
              <a:t>Aaten.nl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Scriptie: </a:t>
            </a:r>
            <a:r>
              <a:rPr lang="nl-NL" dirty="0" err="1" smtClean="0"/>
              <a:t>www.math.leidenuniv.nl</a:t>
            </a:r>
            <a:r>
              <a:rPr lang="nl-NL" dirty="0" smtClean="0"/>
              <a:t>/scripties/</a:t>
            </a:r>
            <a:r>
              <a:rPr lang="nl-NL" dirty="0" err="1" smtClean="0"/>
              <a:t>Aaten.pdf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28</a:t>
            </a:fld>
            <a:endParaRPr lang="nl-NL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Opmerkingen en suggesties uit sessie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29</a:t>
            </a:fld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Wiskundebeleving van leerlingen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</a:t>
            </a:fld>
            <a:endParaRPr lang="nl-NL"/>
          </a:p>
        </p:txBody>
      </p:sp>
      <p:graphicFrame>
        <p:nvGraphicFramePr>
          <p:cNvPr id="9" name="Tijdelijke aanduiding voor inhoud 8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835292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PIJL-OMLAAG 9"/>
          <p:cNvSpPr/>
          <p:nvPr/>
        </p:nvSpPr>
        <p:spPr>
          <a:xfrm rot="1358130">
            <a:off x="7761184" y="1494543"/>
            <a:ext cx="712600" cy="19442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 wiskunde moeilijk?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Cultureel bepaald</a:t>
            </a:r>
          </a:p>
          <a:p>
            <a:r>
              <a:rPr lang="nl-NL" dirty="0" smtClean="0"/>
              <a:t>Ontwikkeling van de hersenen heeft invloed op wat op welke leeftijd moeilijk is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30</a:t>
            </a:fld>
            <a:endParaRPr lang="nl-NL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Belemmerende gedachten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363272" cy="4572000"/>
          </a:xfrm>
        </p:spPr>
        <p:txBody>
          <a:bodyPr/>
          <a:lstStyle/>
          <a:p>
            <a:r>
              <a:rPr lang="nl-NL" dirty="0" smtClean="0"/>
              <a:t>Wiskunde in één keer moeten kunnen</a:t>
            </a:r>
          </a:p>
          <a:p>
            <a:r>
              <a:rPr lang="nl-NL" dirty="0" smtClean="0"/>
              <a:t>“Mijn ouders kunnen ook geen wiskunde”</a:t>
            </a:r>
          </a:p>
          <a:p>
            <a:endParaRPr lang="nl-NL" dirty="0" smtClean="0"/>
          </a:p>
          <a:p>
            <a:r>
              <a:rPr lang="nl-NL" dirty="0" smtClean="0"/>
              <a:t>Zelfoverschatting (door jongens)</a:t>
            </a:r>
          </a:p>
          <a:p>
            <a:pPr lvl="1"/>
            <a:r>
              <a:rPr lang="nl-NL" dirty="0" smtClean="0"/>
              <a:t>opgave aan tafel van docent laten maken</a:t>
            </a:r>
          </a:p>
          <a:p>
            <a:pPr lvl="1"/>
            <a:r>
              <a:rPr lang="nl-NL" dirty="0" smtClean="0"/>
              <a:t>opgave voor bord laten maken -&gt; reactie van klasgenoten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31</a:t>
            </a:fld>
            <a:endParaRPr lang="nl-NL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Oplossingen: </a:t>
            </a:r>
            <a:br>
              <a:rPr lang="nl-NL" dirty="0" smtClean="0"/>
            </a:br>
            <a:r>
              <a:rPr lang="nl-NL" dirty="0" smtClean="0"/>
              <a:t>vertrouwen geven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Positieve feedback </a:t>
            </a:r>
          </a:p>
          <a:p>
            <a:r>
              <a:rPr lang="nl-NL" dirty="0" smtClean="0"/>
              <a:t>Hoge cijfers geven (of niet?)</a:t>
            </a:r>
          </a:p>
          <a:p>
            <a:pPr lvl="1"/>
            <a:r>
              <a:rPr lang="nl-NL" dirty="0" smtClean="0"/>
              <a:t>Of over kleinere stukken stof</a:t>
            </a:r>
          </a:p>
          <a:p>
            <a:r>
              <a:rPr lang="nl-NL" dirty="0" smtClean="0"/>
              <a:t>Hoge verwachting suggereren</a:t>
            </a:r>
          </a:p>
          <a:p>
            <a:r>
              <a:rPr lang="nl-NL" dirty="0" smtClean="0"/>
              <a:t>Vertrouwen uitspreken</a:t>
            </a:r>
          </a:p>
          <a:p>
            <a:r>
              <a:rPr lang="nl-NL" dirty="0" smtClean="0"/>
              <a:t>Benadrukken wat de leerling </a:t>
            </a:r>
            <a:r>
              <a:rPr lang="nl-NL" dirty="0" err="1" smtClean="0"/>
              <a:t>wèl</a:t>
            </a:r>
            <a:r>
              <a:rPr lang="nl-NL" dirty="0" smtClean="0"/>
              <a:t> kan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32</a:t>
            </a:fld>
            <a:endParaRPr lang="nl-NL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Oplossingen: realistische </a:t>
            </a:r>
            <a:r>
              <a:rPr lang="nl-NL" dirty="0" smtClean="0"/>
              <a:t>ideeën over wiskunde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Wiskunde kost tijd</a:t>
            </a:r>
          </a:p>
          <a:p>
            <a:r>
              <a:rPr lang="nl-NL" dirty="0" smtClean="0"/>
              <a:t>Van de foute weg leer je de weg kennen</a:t>
            </a:r>
          </a:p>
          <a:p>
            <a:r>
              <a:rPr lang="nl-NL" dirty="0" smtClean="0"/>
              <a:t>Doorzetten helpt, ook op langere termijn (dus juist wel pauzeren/opzij leggen en later weer verder)</a:t>
            </a:r>
          </a:p>
          <a:p>
            <a:r>
              <a:rPr lang="nl-NL" dirty="0" smtClean="0"/>
              <a:t>Cijfers zijn geen selectiemiddel: een laag cijfer betekent niet dat de leerling geen wiskunde kan!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33</a:t>
            </a:fld>
            <a:endParaRPr lang="nl-NL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Realistisch wiskunde-imago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Ouders opvoeden</a:t>
            </a:r>
          </a:p>
          <a:p>
            <a:r>
              <a:rPr lang="nl-NL" dirty="0" smtClean="0"/>
              <a:t>(alfa-)collega’s opvoeden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34</a:t>
            </a:fld>
            <a:endParaRPr lang="nl-NL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Helpt samenwerken?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Samenwerken om het alleen te kunnen</a:t>
            </a:r>
          </a:p>
          <a:p>
            <a:r>
              <a:rPr lang="nl-NL" dirty="0" smtClean="0"/>
              <a:t>Van uitleggen leer je veel</a:t>
            </a:r>
          </a:p>
          <a:p>
            <a:r>
              <a:rPr lang="nl-NL" dirty="0" smtClean="0"/>
              <a:t>Realiseer wat je zelf kunt als je een ander hoort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35</a:t>
            </a:fld>
            <a:endParaRPr lang="nl-NL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 betreffende 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Huiswerk nakijken</a:t>
            </a:r>
          </a:p>
          <a:p>
            <a:r>
              <a:rPr lang="nl-NL" dirty="0" smtClean="0"/>
              <a:t>Fouten in rood opschrijven</a:t>
            </a:r>
          </a:p>
          <a:p>
            <a:r>
              <a:rPr lang="nl-NL" dirty="0" smtClean="0"/>
              <a:t>Doorzetten (mooi effect voor de rest van je leven)</a:t>
            </a:r>
          </a:p>
          <a:p>
            <a:r>
              <a:rPr lang="nl-NL" dirty="0" smtClean="0"/>
              <a:t>Gehele uitwerking bestuderen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36</a:t>
            </a:fld>
            <a:endParaRPr lang="nl-NL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Tot slot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Wees eerlijk: wiskunde is moeilijk</a:t>
            </a:r>
          </a:p>
          <a:p>
            <a:r>
              <a:rPr lang="nl-NL" dirty="0" smtClean="0"/>
              <a:t>Er is </a:t>
            </a:r>
            <a:r>
              <a:rPr lang="nl-NL" dirty="0" err="1" smtClean="0"/>
              <a:t>géén</a:t>
            </a:r>
            <a:r>
              <a:rPr lang="nl-NL" dirty="0" smtClean="0"/>
              <a:t> scheidslijn tussen mensen die wel wiskunde kunnen en niet.</a:t>
            </a:r>
          </a:p>
          <a:p>
            <a:endParaRPr lang="nl-NL" dirty="0" smtClean="0"/>
          </a:p>
          <a:p>
            <a:r>
              <a:rPr lang="nl-NL" dirty="0" smtClean="0"/>
              <a:t>Om over na te denken (en misschien onderwerp voor NWD 2014?): </a:t>
            </a:r>
          </a:p>
          <a:p>
            <a:r>
              <a:rPr lang="nl-NL" b="1" dirty="0" smtClean="0">
                <a:solidFill>
                  <a:schemeClr val="accent4"/>
                </a:solidFill>
              </a:rPr>
              <a:t>Hoe kunnen we wiskunde uitleggen zodat leerlingen meer vertrouwen hebben in hun wiskundige capaciteiten?</a:t>
            </a:r>
          </a:p>
          <a:p>
            <a:endParaRPr lang="nl-NL" b="1" dirty="0" smtClean="0">
              <a:solidFill>
                <a:schemeClr val="accent4"/>
              </a:solidFill>
            </a:endParaRPr>
          </a:p>
          <a:p>
            <a:r>
              <a:rPr lang="nl-NL" b="1" dirty="0" smtClean="0"/>
              <a:t>Ik hoor graag uw reactie: </a:t>
            </a:r>
            <a:r>
              <a:rPr lang="nl-NL" b="1" dirty="0" err="1" smtClean="0"/>
              <a:t>aldine</a:t>
            </a:r>
            <a:r>
              <a:rPr lang="nl-NL" b="1" dirty="0" smtClean="0"/>
              <a:t>@</a:t>
            </a:r>
            <a:r>
              <a:rPr lang="nl-NL" b="1" dirty="0" err="1" smtClean="0"/>
              <a:t>aaten.nl</a:t>
            </a:r>
            <a:endParaRPr lang="nl-NL" b="1" dirty="0" smtClean="0"/>
          </a:p>
          <a:p>
            <a:endParaRPr lang="nl-NL" b="1" dirty="0" smtClean="0"/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37</a:t>
            </a:fld>
            <a:endParaRPr lang="nl-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dat, wiskunde leren?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Uitleg proberen te begrijpen</a:t>
            </a:r>
          </a:p>
          <a:p>
            <a:r>
              <a:rPr lang="nl-NL" dirty="0" smtClean="0"/>
              <a:t>Stof bestuderen</a:t>
            </a:r>
          </a:p>
          <a:p>
            <a:r>
              <a:rPr lang="nl-NL" dirty="0" smtClean="0"/>
              <a:t>Oefeningen maken</a:t>
            </a:r>
          </a:p>
          <a:p>
            <a:endParaRPr lang="nl-NL" dirty="0" smtClean="0"/>
          </a:p>
          <a:p>
            <a:r>
              <a:rPr lang="nl-NL" dirty="0" smtClean="0"/>
              <a:t>‘Het’ niet begrijpen</a:t>
            </a:r>
          </a:p>
          <a:p>
            <a:endParaRPr lang="nl-NL" dirty="0" smtClean="0"/>
          </a:p>
          <a:p>
            <a:r>
              <a:rPr lang="nl-NL" dirty="0" smtClean="0"/>
              <a:t>…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doe je als je wiskunde niet begrijpt?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Wat denk je?</a:t>
            </a:r>
          </a:p>
          <a:p>
            <a:pPr lvl="1"/>
            <a:r>
              <a:rPr lang="nl-NL" dirty="0" smtClean="0"/>
              <a:t>Wat voel je?</a:t>
            </a:r>
          </a:p>
          <a:p>
            <a:r>
              <a:rPr lang="nl-NL" dirty="0" smtClean="0"/>
              <a:t>Wat doe je?</a:t>
            </a:r>
          </a:p>
          <a:p>
            <a:r>
              <a:rPr lang="nl-NL" dirty="0" smtClean="0"/>
              <a:t>Wat is effectief en wat niet?</a:t>
            </a:r>
          </a:p>
          <a:p>
            <a:pPr>
              <a:buNone/>
            </a:pPr>
            <a:endParaRPr lang="nl-NL" dirty="0" smtClean="0"/>
          </a:p>
          <a:p>
            <a:r>
              <a:rPr lang="nl-NL" dirty="0" smtClean="0"/>
              <a:t>Wiskunde leren is </a:t>
            </a:r>
            <a:r>
              <a:rPr lang="nl-NL" dirty="0" err="1" smtClean="0"/>
              <a:t>méér</a:t>
            </a:r>
            <a:r>
              <a:rPr lang="nl-NL" dirty="0" smtClean="0"/>
              <a:t> dan de wiskunde zelf leren.</a:t>
            </a:r>
          </a:p>
          <a:p>
            <a:r>
              <a:rPr lang="nl-NL" dirty="0" smtClean="0"/>
              <a:t>Het is ook: </a:t>
            </a:r>
          </a:p>
          <a:p>
            <a:pPr lvl="1"/>
            <a:r>
              <a:rPr lang="nl-NL" dirty="0" smtClean="0"/>
              <a:t>Leren wat te doen als ‘het’ niet gaat</a:t>
            </a:r>
          </a:p>
          <a:p>
            <a:endParaRPr lang="nl-NL" dirty="0" smtClean="0"/>
          </a:p>
          <a:p>
            <a:r>
              <a:rPr lang="nl-NL" b="1" dirty="0" smtClean="0"/>
              <a:t>Wiskunde leren op </a:t>
            </a:r>
            <a:r>
              <a:rPr lang="nl-NL" b="1" dirty="0" err="1" smtClean="0"/>
              <a:t>meta-niveau</a:t>
            </a:r>
            <a:endParaRPr lang="nl-NL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Wiskunde leren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73732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759624" y="1484784"/>
            <a:ext cx="2700808" cy="1015663"/>
          </a:xfrm>
          <a:prstGeom prst="rect">
            <a:avLst/>
          </a:prstGeom>
          <a:noFill/>
          <a:ln w="0"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Verbanden leggen,</a:t>
            </a:r>
          </a:p>
          <a:p>
            <a:r>
              <a:rPr lang="nl-NL" sz="2000" dirty="0" smtClean="0"/>
              <a:t>kritisch nadenken, herformuleren</a:t>
            </a:r>
            <a:endParaRPr lang="nl-NL" sz="2000" dirty="0"/>
          </a:p>
        </p:txBody>
      </p:sp>
      <p:sp>
        <p:nvSpPr>
          <p:cNvPr id="15" name="Tekstvak 14"/>
          <p:cNvSpPr txBox="1"/>
          <p:nvPr/>
        </p:nvSpPr>
        <p:spPr>
          <a:xfrm>
            <a:off x="6038813" y="3933056"/>
            <a:ext cx="2961171" cy="1015663"/>
          </a:xfrm>
          <a:prstGeom prst="rect">
            <a:avLst/>
          </a:prstGeom>
          <a:noFill/>
          <a:ln w="0"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Uitkomst controleren, oorzaken succes en falen onderzoeken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251521" y="4077071"/>
            <a:ext cx="3168352" cy="1015663"/>
          </a:xfrm>
          <a:prstGeom prst="rect">
            <a:avLst/>
          </a:prstGeom>
          <a:noFill/>
          <a:ln w="0">
            <a:solidFill>
              <a:schemeClr val="tx1">
                <a:alpha val="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	Emoties, </a:t>
            </a:r>
          </a:p>
          <a:p>
            <a:r>
              <a:rPr lang="nl-NL" sz="2000" dirty="0" smtClean="0"/>
              <a:t>doorzettingsvermogen, vertrouwen hebben</a:t>
            </a:r>
            <a:endParaRPr lang="nl-NL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al 7"/>
          <p:cNvSpPr/>
          <p:nvPr/>
        </p:nvSpPr>
        <p:spPr>
          <a:xfrm>
            <a:off x="6228184" y="2132856"/>
            <a:ext cx="1800200" cy="1656184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</p:nvPr>
        </p:nvGraphicFramePr>
        <p:xfrm>
          <a:off x="457200" y="173732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Voorbeeld van invloed </a:t>
            </a:r>
            <a:br>
              <a:rPr lang="nl-NL" dirty="0" smtClean="0"/>
            </a:br>
            <a:r>
              <a:rPr lang="nl-NL" dirty="0" err="1" smtClean="0"/>
              <a:t>affectie-cognitie-metacognitie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2843808" y="3923764"/>
            <a:ext cx="1440160" cy="369332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nl-NL" b="1" dirty="0" smtClean="0">
                <a:solidFill>
                  <a:schemeClr val="accent3"/>
                </a:solidFill>
              </a:rPr>
              <a:t>blokkeren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6300192" y="2492896"/>
            <a:ext cx="180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Kan dit omgedraaid worden?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Overtuigingen over oorzaken succes en falen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1762216"/>
          </a:xfrm>
        </p:spPr>
        <p:txBody>
          <a:bodyPr>
            <a:normAutofit/>
          </a:bodyPr>
          <a:lstStyle/>
          <a:p>
            <a:r>
              <a:rPr lang="nl-NL" dirty="0" smtClean="0"/>
              <a:t>Relatie met geslacht: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Wiskundebeleving van leerlingen - Aldine Aaten - 2 februari 2013</a:t>
            </a:r>
            <a:endParaRPr lang="nl-NL" dirty="0"/>
          </a:p>
        </p:txBody>
      </p:sp>
      <p:graphicFrame>
        <p:nvGraphicFramePr>
          <p:cNvPr id="12" name="Diagram 11"/>
          <p:cNvGraphicFramePr/>
          <p:nvPr/>
        </p:nvGraphicFramePr>
        <p:xfrm>
          <a:off x="971600" y="3068960"/>
          <a:ext cx="7776864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467544" y="6021288"/>
            <a:ext cx="8229600" cy="504056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marL="2734056" lvl="8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Overcoming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Math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Anxiety</a:t>
            </a:r>
            <a:r>
              <a:rPr kumimoji="0" lang="nl-N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Tobias, 1993)</a:t>
            </a: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nl-NL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nl-NL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6" name="Groep 9"/>
          <p:cNvGrpSpPr/>
          <p:nvPr/>
        </p:nvGrpSpPr>
        <p:grpSpPr>
          <a:xfrm>
            <a:off x="6660232" y="1124744"/>
            <a:ext cx="2016224" cy="1440160"/>
            <a:chOff x="6660232" y="1124744"/>
            <a:chExt cx="2016224" cy="1440160"/>
          </a:xfrm>
        </p:grpSpPr>
        <p:sp>
          <p:nvSpPr>
            <p:cNvPr id="8" name="Ovaal 7"/>
            <p:cNvSpPr/>
            <p:nvPr/>
          </p:nvSpPr>
          <p:spPr>
            <a:xfrm>
              <a:off x="6660232" y="1124744"/>
              <a:ext cx="1800200" cy="1440160"/>
            </a:xfrm>
            <a:prstGeom prst="ellipse">
              <a:avLst/>
            </a:prstGeom>
            <a:solidFill>
              <a:schemeClr val="accent3"/>
            </a:solidFill>
            <a:ln w="635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  <p:sp>
          <p:nvSpPr>
            <p:cNvPr id="9" name="Tekstvak 8"/>
            <p:cNvSpPr txBox="1"/>
            <p:nvPr/>
          </p:nvSpPr>
          <p:spPr>
            <a:xfrm>
              <a:off x="6804248" y="1281534"/>
              <a:ext cx="187220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000" dirty="0" smtClean="0"/>
                <a:t>Wat zijn (mogelijke) gevolgen?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Herkent u dit?</a:t>
            </a:r>
            <a:br>
              <a:rPr lang="nl-NL" dirty="0" smtClean="0"/>
            </a:br>
            <a:r>
              <a:rPr lang="nl-NL" dirty="0" smtClean="0"/>
              <a:t>- gedachten/overtuigingen -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belemmerende gedachten / gevoelens hebben uw leerlingen?</a:t>
            </a:r>
          </a:p>
          <a:p>
            <a:endParaRPr lang="nl-NL" dirty="0" smtClean="0"/>
          </a:p>
          <a:p>
            <a:r>
              <a:rPr lang="nl-NL" dirty="0" smtClean="0"/>
              <a:t>Is er iets aan te doen? Door u? Door de leerlingen zelf?</a:t>
            </a:r>
          </a:p>
          <a:p>
            <a:endParaRPr lang="nl-NL" dirty="0" smtClean="0"/>
          </a:p>
          <a:p>
            <a:r>
              <a:rPr lang="nl-NL" b="1" dirty="0" smtClean="0">
                <a:solidFill>
                  <a:schemeClr val="accent4"/>
                </a:solidFill>
              </a:rPr>
              <a:t>Korte discussie </a:t>
            </a:r>
            <a:endParaRPr lang="nl-NL" b="1" dirty="0">
              <a:solidFill>
                <a:schemeClr val="accent4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Wiskundebeleving van leerlingen - Aldine Aaten - 2 februari 2013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AA888-8079-48E4-A16F-D8D739B5C40E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0</TotalTime>
  <Words>1517</Words>
  <Application>Microsoft Office PowerPoint</Application>
  <PresentationFormat>Diavoorstelling (4:3)</PresentationFormat>
  <Paragraphs>344</Paragraphs>
  <Slides>37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Verve</vt:lpstr>
      <vt:lpstr> WISKUNDEBELEVING  VAN LEERLINGEN</vt:lpstr>
      <vt:lpstr>Structuur</vt:lpstr>
      <vt:lpstr>Wiskundebeleving van leerlingen</vt:lpstr>
      <vt:lpstr>Wat is dat, wiskunde leren?</vt:lpstr>
      <vt:lpstr>Wat doe je als je wiskunde niet begrijpt?</vt:lpstr>
      <vt:lpstr>Wiskunde leren</vt:lpstr>
      <vt:lpstr>Voorbeeld van invloed  affectie-cognitie-metacognitie</vt:lpstr>
      <vt:lpstr>Overtuigingen over oorzaken succes en falen</vt:lpstr>
      <vt:lpstr>Herkent u dit? - gedachten/overtuigingen -</vt:lpstr>
      <vt:lpstr>En: - strategieën -</vt:lpstr>
      <vt:lpstr>Wat ik mij afvroeg  over wiskunde ‘doen’</vt:lpstr>
      <vt:lpstr>Opzet van onderzoek</vt:lpstr>
      <vt:lpstr>Globale bevindingen uit onderzoek</vt:lpstr>
      <vt:lpstr>Thema’s uit onderzoek</vt:lpstr>
      <vt:lpstr>Uitkomsten</vt:lpstr>
      <vt:lpstr>Moeilijkheid van de wiskunde</vt:lpstr>
      <vt:lpstr>Inzicht: hebben of ontwikkelen</vt:lpstr>
      <vt:lpstr>Samen of alleen?</vt:lpstr>
      <vt:lpstr>Ploeteren?</vt:lpstr>
      <vt:lpstr>Man-vrouw verschil</vt:lpstr>
      <vt:lpstr>Dia 21</vt:lpstr>
      <vt:lpstr>Zelfbeeld</vt:lpstr>
      <vt:lpstr>Tegenslag en emoties</vt:lpstr>
      <vt:lpstr>Tegenslag en strategieën</vt:lpstr>
      <vt:lpstr>Inspanning, pauze, hulp, samenwerken, niet opgeven …</vt:lpstr>
      <vt:lpstr>Dia 26</vt:lpstr>
      <vt:lpstr>Beleving van studenten    advies voor leerlingen</vt:lpstr>
      <vt:lpstr>Dank voor uw aandacht</vt:lpstr>
      <vt:lpstr>Opmerkingen en suggesties uit sessie</vt:lpstr>
      <vt:lpstr>Is wiskunde moeilijk?</vt:lpstr>
      <vt:lpstr>Belemmerende gedachten</vt:lpstr>
      <vt:lpstr>Oplossingen:  vertrouwen geven</vt:lpstr>
      <vt:lpstr>Oplossingen: realistische ideeën over wiskunde</vt:lpstr>
      <vt:lpstr>Realistisch wiskunde-imago </vt:lpstr>
      <vt:lpstr>Helpt samenwerken?</vt:lpstr>
      <vt:lpstr>Tips betreffende huiswerk</vt:lpstr>
      <vt:lpstr>Tot slot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Windows User</dc:creator>
  <cp:lastModifiedBy>Windows User</cp:lastModifiedBy>
  <cp:revision>228</cp:revision>
  <dcterms:created xsi:type="dcterms:W3CDTF">2013-01-16T10:00:46Z</dcterms:created>
  <dcterms:modified xsi:type="dcterms:W3CDTF">2013-02-04T18:13:43Z</dcterms:modified>
</cp:coreProperties>
</file>