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9" r:id="rId8"/>
    <p:sldId id="270" r:id="rId9"/>
    <p:sldId id="271" r:id="rId10"/>
    <p:sldId id="274" r:id="rId11"/>
    <p:sldId id="275" r:id="rId12"/>
    <p:sldId id="278" r:id="rId13"/>
    <p:sldId id="281" r:id="rId14"/>
    <p:sldId id="284" r:id="rId15"/>
    <p:sldId id="285" r:id="rId16"/>
    <p:sldId id="287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9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2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4760-1181-1E40-A0E4-5DEF213F574F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5E3-E921-E24E-A3F3-FC56E67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Voorbeeldexamen</a:t>
            </a:r>
            <a:r>
              <a:rPr lang="en-US" dirty="0" smtClean="0"/>
              <a:t> 2F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</a:t>
            </a:r>
          </a:p>
          <a:p>
            <a:r>
              <a:rPr lang="en-US" dirty="0" err="1" smtClean="0"/>
              <a:t>meten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7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Krantenwijk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9377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Dorette</a:t>
            </a:r>
            <a:r>
              <a:rPr lang="en-US" sz="3200" dirty="0" smtClean="0"/>
              <a:t> </a:t>
            </a:r>
            <a:r>
              <a:rPr lang="en-US" sz="3200" dirty="0" err="1" smtClean="0"/>
              <a:t>brengt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weekkrantje</a:t>
            </a:r>
            <a:r>
              <a:rPr lang="en-US" sz="3200" dirty="0" smtClean="0"/>
              <a:t> </a:t>
            </a:r>
            <a:r>
              <a:rPr lang="en-US" sz="3200" dirty="0" err="1" smtClean="0"/>
              <a:t>rond</a:t>
            </a:r>
            <a:r>
              <a:rPr lang="en-US" sz="3200" dirty="0" smtClean="0"/>
              <a:t>. </a:t>
            </a:r>
          </a:p>
          <a:p>
            <a:r>
              <a:rPr lang="en-US" sz="3200" dirty="0" err="1" smtClean="0"/>
              <a:t>Hiervoor</a:t>
            </a:r>
            <a:r>
              <a:rPr lang="en-US" sz="3200" dirty="0" smtClean="0"/>
              <a:t> </a:t>
            </a:r>
            <a:r>
              <a:rPr lang="en-US" sz="3200" dirty="0" err="1" smtClean="0"/>
              <a:t>ontvangt</a:t>
            </a:r>
            <a:r>
              <a:rPr lang="en-US" sz="3200" dirty="0" smtClean="0"/>
              <a:t> </a:t>
            </a:r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elke</a:t>
            </a:r>
            <a:r>
              <a:rPr lang="en-US" sz="3200" dirty="0" smtClean="0"/>
              <a:t> week € 9,90.</a:t>
            </a:r>
          </a:p>
          <a:p>
            <a:r>
              <a:rPr lang="en-US" sz="3200" dirty="0" smtClean="0"/>
              <a:t>Met het </a:t>
            </a:r>
            <a:r>
              <a:rPr lang="en-US" sz="3200" dirty="0" err="1" smtClean="0"/>
              <a:t>vouwen</a:t>
            </a:r>
            <a:r>
              <a:rPr lang="en-US" sz="3200" dirty="0" smtClean="0"/>
              <a:t> is </a:t>
            </a:r>
            <a:r>
              <a:rPr lang="en-US" sz="3200" dirty="0" err="1" smtClean="0"/>
              <a:t>ze</a:t>
            </a:r>
            <a:r>
              <a:rPr lang="en-US" sz="3200" dirty="0" smtClean="0"/>
              <a:t> </a:t>
            </a:r>
            <a:r>
              <a:rPr lang="en-US" sz="3200" dirty="0" err="1" smtClean="0"/>
              <a:t>drie</a:t>
            </a:r>
            <a:r>
              <a:rPr lang="en-US" sz="3200" dirty="0" smtClean="0"/>
              <a:t> </a:t>
            </a:r>
            <a:r>
              <a:rPr lang="en-US" sz="3200" dirty="0" err="1" smtClean="0"/>
              <a:t>kwartier</a:t>
            </a:r>
            <a:r>
              <a:rPr lang="en-US" sz="3200" dirty="0" smtClean="0"/>
              <a:t> </a:t>
            </a:r>
            <a:r>
              <a:rPr lang="en-US" sz="3200" dirty="0" err="1" smtClean="0"/>
              <a:t>bezig</a:t>
            </a:r>
            <a:r>
              <a:rPr lang="en-US" sz="3200" dirty="0" smtClean="0"/>
              <a:t> en het </a:t>
            </a:r>
            <a:r>
              <a:rPr lang="en-US" sz="3200" dirty="0" err="1" smtClean="0"/>
              <a:t>bezorgen</a:t>
            </a:r>
            <a:r>
              <a:rPr lang="en-US" sz="3200" dirty="0" smtClean="0"/>
              <a:t> </a:t>
            </a:r>
            <a:r>
              <a:rPr lang="en-US" sz="3200" dirty="0" err="1" smtClean="0"/>
              <a:t>duurt</a:t>
            </a:r>
            <a:r>
              <a:rPr lang="en-US" sz="3200" dirty="0" smtClean="0"/>
              <a:t> </a:t>
            </a:r>
            <a:r>
              <a:rPr lang="en-US" sz="3200" dirty="0" err="1" smtClean="0"/>
              <a:t>anderhalf</a:t>
            </a:r>
            <a:r>
              <a:rPr lang="en-US" sz="3200" dirty="0" smtClean="0"/>
              <a:t> </a:t>
            </a:r>
            <a:r>
              <a:rPr lang="en-US" sz="3200" dirty="0" err="1" smtClean="0"/>
              <a:t>uur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Hoeveel</a:t>
            </a:r>
            <a:r>
              <a:rPr lang="en-US" sz="3200" dirty="0" smtClean="0"/>
              <a:t> </a:t>
            </a:r>
            <a:r>
              <a:rPr lang="en-US" sz="3200" dirty="0" err="1" smtClean="0"/>
              <a:t>verdient</a:t>
            </a:r>
            <a:r>
              <a:rPr lang="en-US" sz="3200" dirty="0" smtClean="0"/>
              <a:t> </a:t>
            </a:r>
            <a:r>
              <a:rPr lang="en-US" sz="3200" dirty="0" err="1" smtClean="0"/>
              <a:t>Dorette</a:t>
            </a:r>
            <a:r>
              <a:rPr lang="en-US" sz="3200" dirty="0" smtClean="0"/>
              <a:t> per </a:t>
            </a:r>
            <a:r>
              <a:rPr lang="en-US" sz="3200" dirty="0" err="1" smtClean="0"/>
              <a:t>uur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r>
              <a:rPr lang="en-US" sz="3200" dirty="0" smtClean="0"/>
              <a:t>€ ….., 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960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47" t="8118" r="4682" b="9995"/>
          <a:stretch/>
        </p:blipFill>
        <p:spPr>
          <a:xfrm>
            <a:off x="1866319" y="1"/>
            <a:ext cx="5752217" cy="49071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473005"/>
            <a:ext cx="9004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Je </a:t>
            </a:r>
            <a:r>
              <a:rPr lang="en-US" sz="2800" dirty="0" err="1" smtClean="0"/>
              <a:t>doucht</a:t>
            </a:r>
            <a:r>
              <a:rPr lang="en-US" sz="2800" dirty="0" smtClean="0"/>
              <a:t> </a:t>
            </a:r>
            <a:r>
              <a:rPr lang="en-US" sz="2800" dirty="0" err="1" smtClean="0"/>
              <a:t>elke</a:t>
            </a:r>
            <a:r>
              <a:rPr lang="en-US" sz="2800" dirty="0" smtClean="0"/>
              <a:t> dag </a:t>
            </a:r>
            <a:r>
              <a:rPr lang="en-US" sz="2800" dirty="0" err="1" smtClean="0"/>
              <a:t>gemiddeld</a:t>
            </a:r>
            <a:r>
              <a:rPr lang="en-US" sz="2800" dirty="0" smtClean="0"/>
              <a:t> 8 </a:t>
            </a:r>
            <a:r>
              <a:rPr lang="en-US" sz="2800" dirty="0" err="1" smtClean="0"/>
              <a:t>minuten</a:t>
            </a:r>
            <a:r>
              <a:rPr lang="en-US" sz="2800" dirty="0" smtClean="0"/>
              <a:t>. </a:t>
            </a:r>
            <a:r>
              <a:rPr lang="en-US" sz="2800" dirty="0" err="1" smtClean="0"/>
              <a:t>Hoeveel</a:t>
            </a:r>
            <a:r>
              <a:rPr lang="en-US" sz="2800" dirty="0" smtClean="0"/>
              <a:t> liter water </a:t>
            </a:r>
            <a:r>
              <a:rPr lang="en-US" sz="2800" dirty="0" err="1" smtClean="0"/>
              <a:t>bespaar</a:t>
            </a:r>
            <a:r>
              <a:rPr lang="en-US" sz="2800" dirty="0" smtClean="0"/>
              <a:t> je per week met </a:t>
            </a:r>
            <a:r>
              <a:rPr lang="en-US" sz="2800" dirty="0" err="1" smtClean="0"/>
              <a:t>deze</a:t>
            </a:r>
            <a:r>
              <a:rPr lang="en-US" sz="2800" dirty="0" smtClean="0"/>
              <a:t> </a:t>
            </a:r>
            <a:r>
              <a:rPr lang="en-US" sz="2800" dirty="0" err="1" smtClean="0"/>
              <a:t>douchekop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..... liter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09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284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Op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fles</a:t>
            </a:r>
            <a:r>
              <a:rPr lang="en-US" sz="2800" dirty="0" smtClean="0"/>
              <a:t> </a:t>
            </a:r>
            <a:r>
              <a:rPr lang="en-US" sz="2800" dirty="0" err="1" smtClean="0"/>
              <a:t>frisdrank</a:t>
            </a:r>
            <a:r>
              <a:rPr lang="en-US" sz="2800" dirty="0" smtClean="0"/>
              <a:t> </a:t>
            </a:r>
            <a:r>
              <a:rPr lang="en-US" sz="2800" dirty="0" err="1" smtClean="0"/>
              <a:t>staat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060" r="9107" b="13481"/>
          <a:stretch/>
        </p:blipFill>
        <p:spPr>
          <a:xfrm>
            <a:off x="-52861" y="1193115"/>
            <a:ext cx="9436686" cy="33869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288340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Hoeveel</a:t>
            </a:r>
            <a:r>
              <a:rPr lang="en-US" sz="3200" dirty="0" smtClean="0"/>
              <a:t> gram </a:t>
            </a:r>
            <a:r>
              <a:rPr lang="en-US" sz="3200" dirty="0" err="1" smtClean="0"/>
              <a:t>suiker</a:t>
            </a:r>
            <a:r>
              <a:rPr lang="en-US" sz="3200" dirty="0" smtClean="0"/>
              <a:t> </a:t>
            </a:r>
            <a:r>
              <a:rPr lang="en-US" sz="3200" dirty="0" err="1" smtClean="0"/>
              <a:t>bevat</a:t>
            </a:r>
            <a:r>
              <a:rPr lang="en-US" sz="3200" dirty="0" smtClean="0"/>
              <a:t> 1,5 liter </a:t>
            </a:r>
            <a:r>
              <a:rPr lang="en-US" sz="3200" dirty="0" err="1" smtClean="0"/>
              <a:t>frisdrank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..... 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48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meter sprint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Karim</a:t>
            </a:r>
            <a:r>
              <a:rPr lang="en-US" dirty="0" smtClean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 de 100 meter in 15 </a:t>
            </a:r>
            <a:r>
              <a:rPr lang="en-US" dirty="0" err="1" smtClean="0"/>
              <a:t>seconden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snelheid</a:t>
            </a:r>
            <a:r>
              <a:rPr lang="en-US" dirty="0" smtClean="0"/>
              <a:t> in km/u?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0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Afsluitdijk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97839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Afsluitdijk</a:t>
            </a:r>
            <a:r>
              <a:rPr lang="en-US" sz="3200" dirty="0" smtClean="0"/>
              <a:t> is </a:t>
            </a:r>
            <a:r>
              <a:rPr lang="en-US" sz="3200" dirty="0" err="1" smtClean="0"/>
              <a:t>ongeveer</a:t>
            </a:r>
            <a:r>
              <a:rPr lang="en-US" sz="3200" dirty="0" smtClean="0"/>
              <a:t> 29 km lang.</a:t>
            </a:r>
          </a:p>
          <a:p>
            <a:r>
              <a:rPr lang="en-US" sz="3200" dirty="0" smtClean="0"/>
              <a:t>Je </a:t>
            </a:r>
            <a:r>
              <a:rPr lang="en-US" sz="3200" dirty="0" err="1" smtClean="0"/>
              <a:t>rijdt</a:t>
            </a:r>
            <a:r>
              <a:rPr lang="en-US" sz="3200" dirty="0" smtClean="0"/>
              <a:t> met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gemiddelde</a:t>
            </a:r>
            <a:r>
              <a:rPr lang="en-US" sz="3200" dirty="0" smtClean="0"/>
              <a:t> </a:t>
            </a:r>
            <a:r>
              <a:rPr lang="en-US" sz="3200" dirty="0" err="1" smtClean="0"/>
              <a:t>snelheid</a:t>
            </a:r>
            <a:r>
              <a:rPr lang="en-US" sz="3200" dirty="0" smtClean="0"/>
              <a:t> van 120 km/u.</a:t>
            </a:r>
          </a:p>
          <a:p>
            <a:r>
              <a:rPr lang="en-US" sz="3200" dirty="0" err="1" smtClean="0"/>
              <a:t>Hoelang</a:t>
            </a:r>
            <a:r>
              <a:rPr lang="en-US" sz="3200" dirty="0" smtClean="0"/>
              <a:t> </a:t>
            </a:r>
            <a:r>
              <a:rPr lang="en-US" sz="3200" dirty="0" err="1" smtClean="0"/>
              <a:t>duurt</a:t>
            </a:r>
            <a:r>
              <a:rPr lang="en-US" sz="3200" dirty="0" smtClean="0"/>
              <a:t> het </a:t>
            </a:r>
            <a:r>
              <a:rPr lang="en-US" sz="3200" dirty="0" err="1" smtClean="0"/>
              <a:t>ongeveer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over de </a:t>
            </a:r>
            <a:r>
              <a:rPr lang="en-US" sz="3200" dirty="0" err="1" smtClean="0"/>
              <a:t>hele</a:t>
            </a:r>
            <a:r>
              <a:rPr lang="en-US" sz="3200" dirty="0" smtClean="0"/>
              <a:t> </a:t>
            </a:r>
            <a:r>
              <a:rPr lang="en-US" sz="3200" dirty="0" err="1" smtClean="0"/>
              <a:t>Afsluitdijk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rijden</a:t>
            </a:r>
            <a:r>
              <a:rPr lang="en-US" sz="3200" dirty="0" smtClean="0"/>
              <a:t> met </a:t>
            </a:r>
            <a:r>
              <a:rPr lang="en-US" sz="3200" dirty="0" err="1" smtClean="0"/>
              <a:t>deze</a:t>
            </a:r>
            <a:r>
              <a:rPr lang="en-US" sz="3200" dirty="0" smtClean="0"/>
              <a:t> </a:t>
            </a:r>
            <a:r>
              <a:rPr lang="en-US" sz="3200" dirty="0" err="1" smtClean="0"/>
              <a:t>snelheid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A	</a:t>
            </a:r>
            <a:r>
              <a:rPr lang="en-US" sz="3200" dirty="0" err="1" smtClean="0"/>
              <a:t>vijf</a:t>
            </a:r>
            <a:r>
              <a:rPr lang="en-US" sz="3200" dirty="0" smtClean="0"/>
              <a:t> </a:t>
            </a:r>
            <a:r>
              <a:rPr lang="en-US" sz="3200" dirty="0" err="1" smtClean="0"/>
              <a:t>minuten</a:t>
            </a:r>
            <a:endParaRPr lang="en-US" sz="3200" dirty="0" smtClean="0"/>
          </a:p>
          <a:p>
            <a:r>
              <a:rPr lang="en-US" sz="3200" dirty="0" smtClean="0"/>
              <a:t>B	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kwartier</a:t>
            </a:r>
            <a:endParaRPr lang="en-US" sz="3200" dirty="0" smtClean="0"/>
          </a:p>
          <a:p>
            <a:r>
              <a:rPr lang="en-US" sz="3200" dirty="0" smtClean="0"/>
              <a:t>C	</a:t>
            </a:r>
            <a:r>
              <a:rPr lang="en-US" sz="3200" dirty="0" err="1" smtClean="0"/>
              <a:t>een</a:t>
            </a:r>
            <a:r>
              <a:rPr lang="en-US" sz="3200" dirty="0" smtClean="0"/>
              <a:t> half </a:t>
            </a:r>
            <a:r>
              <a:rPr lang="en-US" sz="3200" dirty="0" err="1" smtClean="0"/>
              <a:t>uur</a:t>
            </a:r>
            <a:endParaRPr lang="en-US" sz="3200" dirty="0" smtClean="0"/>
          </a:p>
          <a:p>
            <a:r>
              <a:rPr lang="en-US" sz="3200" dirty="0" smtClean="0"/>
              <a:t>D	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uur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199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2819400"/>
            <a:ext cx="3276600" cy="120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64882"/>
            <a:ext cx="892754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Dit</a:t>
            </a:r>
            <a:r>
              <a:rPr lang="en-US" sz="3600" dirty="0" smtClean="0"/>
              <a:t> logo </a:t>
            </a:r>
            <a:r>
              <a:rPr lang="en-US" sz="3600" dirty="0" err="1" smtClean="0"/>
              <a:t>wordt</a:t>
            </a:r>
            <a:r>
              <a:rPr lang="en-US" sz="3600" dirty="0" smtClean="0"/>
              <a:t> </a:t>
            </a:r>
            <a:r>
              <a:rPr lang="en-US" sz="3600" dirty="0" err="1" smtClean="0"/>
              <a:t>vergroot</a:t>
            </a:r>
            <a:r>
              <a:rPr lang="en-US" sz="3600" dirty="0" smtClean="0"/>
              <a:t> tot </a:t>
            </a:r>
            <a:r>
              <a:rPr lang="en-US" sz="3600" dirty="0" err="1" smtClean="0"/>
              <a:t>een</a:t>
            </a:r>
            <a:r>
              <a:rPr lang="en-US" sz="3600" dirty="0" smtClean="0"/>
              <a:t> </a:t>
            </a:r>
            <a:r>
              <a:rPr lang="en-US" sz="3600" dirty="0" err="1" smtClean="0"/>
              <a:t>hoogte</a:t>
            </a:r>
            <a:r>
              <a:rPr lang="en-US" sz="3600" dirty="0" smtClean="0"/>
              <a:t> van 80 cm. Hoe breed </a:t>
            </a:r>
            <a:r>
              <a:rPr lang="en-US" sz="3600" dirty="0" err="1" smtClean="0"/>
              <a:t>wordt</a:t>
            </a:r>
            <a:r>
              <a:rPr lang="en-US" sz="3600" dirty="0" smtClean="0"/>
              <a:t> het logo </a:t>
            </a:r>
            <a:r>
              <a:rPr lang="en-US" sz="3600" dirty="0" err="1" smtClean="0"/>
              <a:t>dan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..... cm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916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 </a:t>
            </a:r>
            <a:r>
              <a:rPr lang="en-US" dirty="0" err="1" smtClean="0"/>
              <a:t>seconden</a:t>
            </a:r>
            <a:r>
              <a:rPr lang="en-US" dirty="0" smtClean="0"/>
              <a:t> regel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564" b="26721"/>
          <a:stretch/>
        </p:blipFill>
        <p:spPr>
          <a:xfrm>
            <a:off x="1587500" y="1270090"/>
            <a:ext cx="5969000" cy="2386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758097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Op de </a:t>
            </a:r>
            <a:r>
              <a:rPr lang="en-US" sz="2800" dirty="0" err="1" smtClean="0"/>
              <a:t>snelweg</a:t>
            </a:r>
            <a:r>
              <a:rPr lang="en-US" sz="2800" dirty="0" smtClean="0"/>
              <a:t> </a:t>
            </a:r>
            <a:r>
              <a:rPr lang="en-US" sz="2800" dirty="0" err="1" smtClean="0"/>
              <a:t>moet</a:t>
            </a:r>
            <a:r>
              <a:rPr lang="en-US" sz="2800" dirty="0" smtClean="0"/>
              <a:t> je 2 </a:t>
            </a:r>
            <a:r>
              <a:rPr lang="en-US" sz="2800" dirty="0" err="1" smtClean="0"/>
              <a:t>seconden</a:t>
            </a:r>
            <a:r>
              <a:rPr lang="en-US" sz="2800" dirty="0" smtClean="0"/>
              <a:t> </a:t>
            </a:r>
            <a:r>
              <a:rPr lang="en-US" sz="2800" dirty="0" err="1" smtClean="0"/>
              <a:t>afstand</a:t>
            </a:r>
            <a:r>
              <a:rPr lang="en-US" sz="2800" dirty="0" smtClean="0"/>
              <a:t> </a:t>
            </a:r>
            <a:r>
              <a:rPr lang="en-US" sz="2800" dirty="0" err="1" smtClean="0"/>
              <a:t>houden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Hoeveel</a:t>
            </a:r>
            <a:r>
              <a:rPr lang="en-US" sz="2800" dirty="0" smtClean="0"/>
              <a:t> meter </a:t>
            </a:r>
            <a:r>
              <a:rPr lang="en-US" sz="2800" dirty="0" err="1" smtClean="0"/>
              <a:t>afstand</a:t>
            </a:r>
            <a:r>
              <a:rPr lang="en-US" sz="2800" dirty="0" smtClean="0"/>
              <a:t> </a:t>
            </a:r>
            <a:r>
              <a:rPr lang="en-US" sz="2800" dirty="0" err="1" smtClean="0"/>
              <a:t>moet</a:t>
            </a:r>
            <a:r>
              <a:rPr lang="en-US" sz="2800" dirty="0" smtClean="0"/>
              <a:t> je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ongeveer</a:t>
            </a:r>
            <a:r>
              <a:rPr lang="en-US" sz="2800" dirty="0" smtClean="0"/>
              <a:t> </a:t>
            </a:r>
            <a:r>
              <a:rPr lang="en-US" sz="2800" dirty="0" err="1" smtClean="0"/>
              <a:t>houden</a:t>
            </a:r>
            <a:r>
              <a:rPr lang="en-US" sz="2800" dirty="0" smtClean="0"/>
              <a:t> </a:t>
            </a:r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snelheid</a:t>
            </a:r>
            <a:r>
              <a:rPr lang="en-US" sz="2800" dirty="0" smtClean="0"/>
              <a:t> van  100 km/u?</a:t>
            </a:r>
          </a:p>
          <a:p>
            <a:r>
              <a:rPr lang="en-US" sz="2800" dirty="0" smtClean="0"/>
              <a:t>A	20 meter</a:t>
            </a:r>
          </a:p>
          <a:p>
            <a:r>
              <a:rPr lang="en-US" sz="2800" dirty="0" smtClean="0"/>
              <a:t>B	30 meter</a:t>
            </a:r>
          </a:p>
          <a:p>
            <a:r>
              <a:rPr lang="en-US" sz="2800" dirty="0" smtClean="0"/>
              <a:t>C	60 meter</a:t>
            </a:r>
          </a:p>
          <a:p>
            <a:r>
              <a:rPr lang="en-US" sz="2800" dirty="0" smtClean="0"/>
              <a:t>D	200 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146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679" y="356097"/>
            <a:ext cx="3182349" cy="2123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001" y="396200"/>
            <a:ext cx="55296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Om het </a:t>
            </a:r>
            <a:r>
              <a:rPr lang="en-US" sz="2800" dirty="0" err="1" smtClean="0"/>
              <a:t>aantal</a:t>
            </a:r>
            <a:r>
              <a:rPr lang="en-US" sz="2800" dirty="0" smtClean="0"/>
              <a:t> </a:t>
            </a:r>
            <a:r>
              <a:rPr lang="en-US" sz="2800" dirty="0" err="1" smtClean="0"/>
              <a:t>mensen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schatten</a:t>
            </a:r>
            <a:r>
              <a:rPr lang="en-US" sz="2800" dirty="0" smtClean="0"/>
              <a:t> </a:t>
            </a:r>
            <a:r>
              <a:rPr lang="en-US" sz="2800" dirty="0" err="1" smtClean="0"/>
              <a:t>tijdens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evenement</a:t>
            </a:r>
            <a:r>
              <a:rPr lang="en-US" sz="2800" dirty="0" smtClean="0"/>
              <a:t> </a:t>
            </a:r>
            <a:r>
              <a:rPr lang="en-US" sz="2800" dirty="0" err="1" smtClean="0"/>
              <a:t>gaat</a:t>
            </a:r>
            <a:r>
              <a:rPr lang="en-US" sz="2800" dirty="0" smtClean="0"/>
              <a:t> men </a:t>
            </a:r>
            <a:r>
              <a:rPr lang="en-US" sz="2800" dirty="0" err="1" smtClean="0"/>
              <a:t>uit</a:t>
            </a:r>
            <a:r>
              <a:rPr lang="en-US" sz="2800" dirty="0" smtClean="0"/>
              <a:t> van 4 </a:t>
            </a:r>
            <a:r>
              <a:rPr lang="en-US" sz="2800" dirty="0" err="1" smtClean="0"/>
              <a:t>personen</a:t>
            </a:r>
            <a:r>
              <a:rPr lang="en-US" sz="2800" dirty="0" smtClean="0"/>
              <a:t> per </a:t>
            </a:r>
            <a:r>
              <a:rPr lang="en-US" sz="2800" dirty="0" err="1" smtClean="0"/>
              <a:t>vierkante</a:t>
            </a:r>
            <a:r>
              <a:rPr lang="en-US" sz="2800" dirty="0" smtClean="0"/>
              <a:t> meter.</a:t>
            </a:r>
          </a:p>
          <a:p>
            <a:r>
              <a:rPr lang="en-US" sz="2800" dirty="0" err="1" smtClean="0"/>
              <a:t>Tijdens</a:t>
            </a:r>
            <a:r>
              <a:rPr lang="en-US" sz="2800" dirty="0" smtClean="0"/>
              <a:t> de </a:t>
            </a:r>
            <a:r>
              <a:rPr lang="en-US" sz="2800" dirty="0" err="1" smtClean="0"/>
              <a:t>huldiging</a:t>
            </a:r>
            <a:r>
              <a:rPr lang="en-US" sz="2800" dirty="0" smtClean="0"/>
              <a:t> van het </a:t>
            </a:r>
            <a:r>
              <a:rPr lang="en-US" sz="2800" dirty="0" err="1" smtClean="0"/>
              <a:t>Nederlandse</a:t>
            </a:r>
            <a:r>
              <a:rPr lang="en-US" sz="2800" dirty="0" smtClean="0"/>
              <a:t> </a:t>
            </a:r>
            <a:r>
              <a:rPr lang="en-US" sz="2800" dirty="0" err="1" smtClean="0"/>
              <a:t>elftal</a:t>
            </a:r>
            <a:r>
              <a:rPr lang="en-US" sz="2800" dirty="0" smtClean="0"/>
              <a:t> </a:t>
            </a:r>
            <a:r>
              <a:rPr lang="en-US" sz="2800" dirty="0" err="1" smtClean="0"/>
              <a:t>stond</a:t>
            </a:r>
            <a:r>
              <a:rPr lang="en-US" sz="2800" dirty="0" smtClean="0"/>
              <a:t> het </a:t>
            </a:r>
            <a:r>
              <a:rPr lang="en-US" sz="2800" dirty="0" err="1" smtClean="0"/>
              <a:t>Museumplein</a:t>
            </a:r>
            <a:r>
              <a:rPr lang="en-US" sz="2800" dirty="0" smtClean="0"/>
              <a:t> in Amsterdam </a:t>
            </a:r>
            <a:r>
              <a:rPr lang="en-US" sz="2800" dirty="0" err="1" smtClean="0"/>
              <a:t>helemaal</a:t>
            </a:r>
            <a:r>
              <a:rPr lang="en-US" sz="2800" dirty="0" smtClean="0"/>
              <a:t> </a:t>
            </a:r>
            <a:r>
              <a:rPr lang="en-US" sz="2800" dirty="0" err="1" smtClean="0"/>
              <a:t>vol</a:t>
            </a:r>
            <a:r>
              <a:rPr lang="en-US" sz="2800" dirty="0" smtClean="0"/>
              <a:t> met </a:t>
            </a:r>
            <a:r>
              <a:rPr lang="en-US" sz="2800" dirty="0" err="1" smtClean="0"/>
              <a:t>mensen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Het </a:t>
            </a:r>
            <a:r>
              <a:rPr lang="en-US" sz="2800" dirty="0" err="1" smtClean="0"/>
              <a:t>plein</a:t>
            </a:r>
            <a:r>
              <a:rPr lang="en-US" sz="2800" dirty="0" smtClean="0"/>
              <a:t> </a:t>
            </a:r>
            <a:r>
              <a:rPr lang="en-US" sz="2800" dirty="0" err="1" smtClean="0"/>
              <a:t>heeft</a:t>
            </a:r>
            <a:r>
              <a:rPr lang="en-US" sz="2800" dirty="0" smtClean="0"/>
              <a:t> </a:t>
            </a:r>
            <a:r>
              <a:rPr lang="en-US" sz="2800" dirty="0" err="1" smtClean="0"/>
              <a:t>een</a:t>
            </a:r>
            <a:r>
              <a:rPr lang="en-US" sz="2800" dirty="0" smtClean="0"/>
              <a:t> </a:t>
            </a:r>
            <a:r>
              <a:rPr lang="en-US" sz="2800" dirty="0" err="1" smtClean="0"/>
              <a:t>oppervlakte</a:t>
            </a:r>
            <a:r>
              <a:rPr lang="en-US" sz="2800" dirty="0" smtClean="0"/>
              <a:t> van 7,9 ha. </a:t>
            </a:r>
            <a:r>
              <a:rPr lang="en-US" sz="2800" dirty="0" err="1" smtClean="0"/>
              <a:t>Hoeveel</a:t>
            </a:r>
            <a:r>
              <a:rPr lang="en-US" sz="2800" dirty="0" smtClean="0"/>
              <a:t> </a:t>
            </a:r>
            <a:r>
              <a:rPr lang="en-US" sz="2800" dirty="0" err="1" smtClean="0"/>
              <a:t>mensen</a:t>
            </a:r>
            <a:r>
              <a:rPr lang="en-US" sz="2800" dirty="0" smtClean="0"/>
              <a:t> </a:t>
            </a:r>
            <a:r>
              <a:rPr lang="en-US" sz="2800" dirty="0" err="1" smtClean="0"/>
              <a:t>stonden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in </a:t>
            </a:r>
            <a:r>
              <a:rPr lang="en-US" sz="2800" dirty="0" err="1" smtClean="0"/>
              <a:t>totaal</a:t>
            </a:r>
            <a:r>
              <a:rPr lang="en-US" sz="2800" dirty="0" smtClean="0"/>
              <a:t> </a:t>
            </a:r>
            <a:r>
              <a:rPr lang="en-US" sz="2800" dirty="0" err="1" smtClean="0"/>
              <a:t>ongeveer</a:t>
            </a:r>
            <a:r>
              <a:rPr lang="en-US" sz="2800" dirty="0" smtClean="0"/>
              <a:t> op het </a:t>
            </a:r>
            <a:r>
              <a:rPr lang="en-US" sz="2800" dirty="0" err="1" smtClean="0"/>
              <a:t>plein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A	3.200</a:t>
            </a:r>
          </a:p>
          <a:p>
            <a:r>
              <a:rPr lang="en-US" sz="2800" dirty="0" smtClean="0"/>
              <a:t>B	32.000</a:t>
            </a:r>
          </a:p>
          <a:p>
            <a:r>
              <a:rPr lang="en-US" sz="2800" dirty="0" smtClean="0"/>
              <a:t>C	320.000</a:t>
            </a:r>
          </a:p>
          <a:p>
            <a:r>
              <a:rPr lang="en-US" sz="2800" dirty="0" smtClean="0"/>
              <a:t>D	3.200.000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49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2692" b="38556"/>
          <a:stretch/>
        </p:blipFill>
        <p:spPr>
          <a:xfrm>
            <a:off x="327086" y="250169"/>
            <a:ext cx="7318391" cy="3136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791025"/>
            <a:ext cx="89467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Sharon </a:t>
            </a:r>
            <a:r>
              <a:rPr lang="en-US" sz="3200" dirty="0" err="1" smtClean="0"/>
              <a:t>fietst</a:t>
            </a:r>
            <a:r>
              <a:rPr lang="en-US" sz="3200" dirty="0" smtClean="0"/>
              <a:t> </a:t>
            </a:r>
            <a:r>
              <a:rPr lang="en-US" sz="3200" dirty="0" err="1" smtClean="0"/>
              <a:t>een</a:t>
            </a:r>
            <a:r>
              <a:rPr lang="en-US" sz="3200" dirty="0" smtClean="0"/>
              <a:t> half </a:t>
            </a:r>
            <a:r>
              <a:rPr lang="en-US" sz="3200" dirty="0" err="1" smtClean="0"/>
              <a:t>uur</a:t>
            </a:r>
            <a:r>
              <a:rPr lang="en-US" sz="3200" dirty="0" smtClean="0"/>
              <a:t> op de </a:t>
            </a:r>
            <a:r>
              <a:rPr lang="en-US" sz="3200" dirty="0" err="1" smtClean="0"/>
              <a:t>hometrainer</a:t>
            </a:r>
            <a:r>
              <a:rPr lang="en-US" sz="3200" dirty="0" smtClean="0"/>
              <a:t>.</a:t>
            </a:r>
          </a:p>
          <a:p>
            <a:r>
              <a:rPr lang="en-US" sz="3200" dirty="0" err="1" smtClean="0"/>
              <a:t>Hoeveel</a:t>
            </a:r>
            <a:r>
              <a:rPr lang="en-US" sz="3200" dirty="0" smtClean="0"/>
              <a:t> </a:t>
            </a:r>
            <a:r>
              <a:rPr lang="en-US" sz="3200" dirty="0" err="1" smtClean="0"/>
              <a:t>minuten</a:t>
            </a:r>
            <a:r>
              <a:rPr lang="en-US" sz="3200" dirty="0" smtClean="0"/>
              <a:t> </a:t>
            </a:r>
            <a:r>
              <a:rPr lang="en-US" sz="3200" dirty="0" err="1" smtClean="0"/>
              <a:t>moet</a:t>
            </a:r>
            <a:r>
              <a:rPr lang="en-US" sz="3200" dirty="0" smtClean="0"/>
              <a:t> </a:t>
            </a:r>
            <a:r>
              <a:rPr lang="en-US" sz="3200" dirty="0" err="1" smtClean="0"/>
              <a:t>zij</a:t>
            </a:r>
            <a:r>
              <a:rPr lang="en-US" sz="3200" dirty="0" smtClean="0"/>
              <a:t> </a:t>
            </a:r>
            <a:r>
              <a:rPr lang="en-US" sz="3200" dirty="0" err="1" smtClean="0"/>
              <a:t>daarna</a:t>
            </a:r>
            <a:r>
              <a:rPr lang="en-US" sz="3200" dirty="0" smtClean="0"/>
              <a:t> </a:t>
            </a:r>
            <a:r>
              <a:rPr lang="en-US" sz="3200" dirty="0" err="1" smtClean="0"/>
              <a:t>minimaal</a:t>
            </a:r>
            <a:r>
              <a:rPr lang="en-US" sz="3200" dirty="0" smtClean="0"/>
              <a:t> </a:t>
            </a:r>
            <a:r>
              <a:rPr lang="en-US" sz="3200" dirty="0" err="1" smtClean="0"/>
              <a:t>roeien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in </a:t>
            </a:r>
            <a:r>
              <a:rPr lang="en-US" sz="3200" dirty="0" err="1" smtClean="0"/>
              <a:t>totaal</a:t>
            </a:r>
            <a:r>
              <a:rPr lang="en-US" sz="3200" dirty="0" smtClean="0"/>
              <a:t> 330 kcal (</a:t>
            </a:r>
            <a:r>
              <a:rPr lang="en-US" sz="3200" dirty="0" err="1" smtClean="0"/>
              <a:t>kilocalorieën</a:t>
            </a:r>
            <a:r>
              <a:rPr lang="en-US" sz="3200" dirty="0" smtClean="0"/>
              <a:t>)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verbruiken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..... </a:t>
            </a:r>
            <a:r>
              <a:rPr lang="en-US" sz="3200" dirty="0" err="1" smtClean="0"/>
              <a:t>minuten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714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60" y="1166798"/>
            <a:ext cx="3108340" cy="3108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reuzenrad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421740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Dit</a:t>
            </a:r>
            <a:r>
              <a:rPr lang="en-US" sz="3200" dirty="0" smtClean="0"/>
              <a:t> </a:t>
            </a:r>
            <a:r>
              <a:rPr lang="en-US" sz="3200" dirty="0" err="1" smtClean="0"/>
              <a:t>reuzenrad</a:t>
            </a:r>
            <a:r>
              <a:rPr lang="en-US" sz="3200" dirty="0" smtClean="0"/>
              <a:t> is 135 meter </a:t>
            </a:r>
            <a:r>
              <a:rPr lang="en-US" sz="3200" dirty="0" err="1" smtClean="0"/>
              <a:t>hoog</a:t>
            </a:r>
            <a:r>
              <a:rPr lang="en-US" sz="3200" dirty="0" smtClean="0"/>
              <a:t>. </a:t>
            </a: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schaalmodel</a:t>
            </a:r>
            <a:r>
              <a:rPr lang="en-US" sz="3200" dirty="0" smtClean="0"/>
              <a:t> </a:t>
            </a:r>
            <a:r>
              <a:rPr lang="en-US" sz="3200" dirty="0" err="1" smtClean="0"/>
              <a:t>hiervan</a:t>
            </a:r>
            <a:r>
              <a:rPr lang="en-US" sz="3200" dirty="0" smtClean="0"/>
              <a:t> is 1 : 1.000.</a:t>
            </a:r>
          </a:p>
          <a:p>
            <a:r>
              <a:rPr lang="en-US" sz="3200" dirty="0" smtClean="0"/>
              <a:t>Hoe </a:t>
            </a:r>
            <a:r>
              <a:rPr lang="en-US" sz="3200" dirty="0" err="1" smtClean="0"/>
              <a:t>hoog</a:t>
            </a:r>
            <a:r>
              <a:rPr lang="en-US" sz="3200" dirty="0" smtClean="0"/>
              <a:t> is het </a:t>
            </a:r>
            <a:r>
              <a:rPr lang="en-US" sz="3200" dirty="0" err="1" smtClean="0"/>
              <a:t>schaalmodel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..... , ..... cm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248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38100"/>
            <a:ext cx="72771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9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Abonnement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906" y="1254705"/>
            <a:ext cx="2847580" cy="4201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384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Hoeveel</a:t>
            </a:r>
            <a:r>
              <a:rPr lang="en-US" sz="3200" dirty="0" smtClean="0"/>
              <a:t> </a:t>
            </a:r>
            <a:r>
              <a:rPr lang="en-US" sz="3200" dirty="0" err="1" smtClean="0"/>
              <a:t>betaal</a:t>
            </a:r>
            <a:r>
              <a:rPr lang="en-US" sz="3200" dirty="0" smtClean="0"/>
              <a:t> je in </a:t>
            </a:r>
            <a:r>
              <a:rPr lang="en-US" sz="3200" dirty="0" err="1" smtClean="0"/>
              <a:t>totaal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dit</a:t>
            </a:r>
            <a:r>
              <a:rPr lang="en-US" sz="3200" dirty="0" smtClean="0"/>
              <a:t> 2-jarig </a:t>
            </a:r>
            <a:r>
              <a:rPr lang="en-US" sz="3200" dirty="0" err="1" smtClean="0"/>
              <a:t>abonnement</a:t>
            </a:r>
            <a:r>
              <a:rPr lang="en-US" sz="3200" dirty="0" smtClean="0"/>
              <a:t>?  € …….. , ..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174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Schoenmaten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57" y="1417638"/>
            <a:ext cx="4642829" cy="3983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63700"/>
            <a:ext cx="2964039" cy="22620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0752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Wat</a:t>
            </a:r>
            <a:r>
              <a:rPr lang="en-US" sz="3200" dirty="0" smtClean="0"/>
              <a:t> is de </a:t>
            </a:r>
            <a:r>
              <a:rPr lang="en-US" sz="3200" dirty="0" err="1" smtClean="0"/>
              <a:t>juiste</a:t>
            </a:r>
            <a:r>
              <a:rPr lang="en-US" sz="3200" dirty="0" smtClean="0"/>
              <a:t> </a:t>
            </a:r>
            <a:r>
              <a:rPr lang="en-US" sz="3200" dirty="0" err="1" smtClean="0"/>
              <a:t>Nederlandse</a:t>
            </a:r>
            <a:r>
              <a:rPr lang="en-US" sz="3200" dirty="0" smtClean="0"/>
              <a:t> </a:t>
            </a:r>
            <a:r>
              <a:rPr lang="en-US" sz="3200" dirty="0" err="1" smtClean="0"/>
              <a:t>schoenmaat</a:t>
            </a:r>
            <a:r>
              <a:rPr lang="en-US" sz="3200" dirty="0" smtClean="0"/>
              <a:t> </a:t>
            </a:r>
            <a:r>
              <a:rPr lang="en-US" sz="3200" dirty="0" err="1" smtClean="0"/>
              <a:t>voor</a:t>
            </a:r>
            <a:r>
              <a:rPr lang="en-US" sz="3200" dirty="0" smtClean="0"/>
              <a:t> </a:t>
            </a:r>
            <a:r>
              <a:rPr lang="en-US" sz="3200" dirty="0" err="1" smtClean="0"/>
              <a:t>deze</a:t>
            </a:r>
            <a:r>
              <a:rPr lang="en-US" sz="3200" dirty="0" smtClean="0"/>
              <a:t> </a:t>
            </a:r>
            <a:r>
              <a:rPr lang="en-US" sz="3200" dirty="0" err="1" smtClean="0"/>
              <a:t>voet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0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76200"/>
            <a:ext cx="64262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257"/>
          </a:xfrm>
        </p:spPr>
        <p:txBody>
          <a:bodyPr/>
          <a:lstStyle/>
          <a:p>
            <a:r>
              <a:rPr lang="en-US" dirty="0" err="1" smtClean="0"/>
              <a:t>sollicitatiegesprek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" y="1257667"/>
            <a:ext cx="8637414" cy="3098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86" y="4595748"/>
            <a:ext cx="9094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Dennis </a:t>
            </a:r>
            <a:r>
              <a:rPr lang="en-US" sz="2400" dirty="0" err="1" smtClean="0"/>
              <a:t>woont</a:t>
            </a:r>
            <a:r>
              <a:rPr lang="en-US" sz="2400" dirty="0" smtClean="0"/>
              <a:t> in </a:t>
            </a:r>
            <a:r>
              <a:rPr lang="en-US" sz="2400" dirty="0" err="1" smtClean="0"/>
              <a:t>Lichtenvoorde</a:t>
            </a:r>
            <a:r>
              <a:rPr lang="en-US" sz="2400" dirty="0" smtClean="0"/>
              <a:t> en </a:t>
            </a:r>
            <a:r>
              <a:rPr lang="en-US" sz="2400" dirty="0" err="1" smtClean="0"/>
              <a:t>moet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</a:t>
            </a:r>
            <a:r>
              <a:rPr lang="en-US" sz="2400" dirty="0" err="1" smtClean="0"/>
              <a:t>vijf</a:t>
            </a:r>
            <a:r>
              <a:rPr lang="en-US" sz="2400" dirty="0" smtClean="0"/>
              <a:t> </a:t>
            </a:r>
            <a:r>
              <a:rPr lang="en-US" sz="2400" dirty="0" err="1" smtClean="0"/>
              <a:t>uur</a:t>
            </a:r>
            <a:r>
              <a:rPr lang="en-US" sz="2400" dirty="0" smtClean="0"/>
              <a:t> in de RAI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sollicitatiegesprek</a:t>
            </a:r>
            <a:r>
              <a:rPr lang="en-US" sz="2400" dirty="0" smtClean="0"/>
              <a:t>.  </a:t>
            </a:r>
            <a:r>
              <a:rPr lang="en-US" sz="2400" dirty="0" err="1" smtClean="0"/>
              <a:t>Vanaf</a:t>
            </a:r>
            <a:r>
              <a:rPr lang="en-US" sz="2400" dirty="0" smtClean="0"/>
              <a:t> het station Amsterdam RAI </a:t>
            </a:r>
            <a:r>
              <a:rPr lang="en-US" sz="2400" dirty="0" err="1" smtClean="0"/>
              <a:t>moet</a:t>
            </a:r>
            <a:r>
              <a:rPr lang="en-US" sz="2400" dirty="0" smtClean="0"/>
              <a:t> </a:t>
            </a:r>
            <a:r>
              <a:rPr lang="en-US" sz="2400" dirty="0" err="1" smtClean="0"/>
              <a:t>hij</a:t>
            </a:r>
            <a:r>
              <a:rPr lang="en-US" sz="2400" dirty="0" smtClean="0"/>
              <a:t> </a:t>
            </a:r>
            <a:r>
              <a:rPr lang="en-US" sz="2400" dirty="0" err="1" smtClean="0"/>
              <a:t>nog</a:t>
            </a:r>
            <a:r>
              <a:rPr lang="en-US" sz="2400" dirty="0" smtClean="0"/>
              <a:t> 20 </a:t>
            </a:r>
            <a:r>
              <a:rPr lang="en-US" sz="2400" dirty="0" err="1" smtClean="0"/>
              <a:t>minuten</a:t>
            </a:r>
            <a:r>
              <a:rPr lang="en-US" sz="2400" dirty="0" smtClean="0"/>
              <a:t> </a:t>
            </a:r>
            <a:r>
              <a:rPr lang="en-US" sz="2400" dirty="0" err="1" smtClean="0"/>
              <a:t>lopen</a:t>
            </a:r>
            <a:r>
              <a:rPr lang="en-US" sz="2400" dirty="0" smtClean="0"/>
              <a:t> </a:t>
            </a:r>
            <a:r>
              <a:rPr lang="en-US" sz="2400" dirty="0" err="1" smtClean="0"/>
              <a:t>naar</a:t>
            </a:r>
            <a:r>
              <a:rPr lang="en-US" sz="2400" dirty="0" smtClean="0"/>
              <a:t> de RAI.</a:t>
            </a:r>
          </a:p>
          <a:p>
            <a:r>
              <a:rPr lang="en-US" sz="2400" dirty="0" err="1" smtClean="0"/>
              <a:t>Welke</a:t>
            </a:r>
            <a:r>
              <a:rPr lang="en-US" sz="2400" dirty="0" smtClean="0"/>
              <a:t> </a:t>
            </a:r>
            <a:r>
              <a:rPr lang="en-US" sz="2400" dirty="0" err="1" smtClean="0"/>
              <a:t>trein</a:t>
            </a:r>
            <a:r>
              <a:rPr lang="en-US" sz="2400" dirty="0" smtClean="0"/>
              <a:t> van station </a:t>
            </a:r>
            <a:r>
              <a:rPr lang="en-US" sz="2400" dirty="0" err="1" smtClean="0"/>
              <a:t>Lichtenvoorde-Groenlo</a:t>
            </a:r>
            <a:r>
              <a:rPr lang="en-US" sz="2400" dirty="0" smtClean="0"/>
              <a:t> </a:t>
            </a:r>
            <a:r>
              <a:rPr lang="en-US" sz="2400" dirty="0" err="1" smtClean="0"/>
              <a:t>moet</a:t>
            </a:r>
            <a:r>
              <a:rPr lang="en-US" sz="2400" dirty="0" smtClean="0"/>
              <a:t> </a:t>
            </a:r>
            <a:r>
              <a:rPr lang="en-US" sz="2400" dirty="0" err="1" smtClean="0"/>
              <a:t>hij</a:t>
            </a:r>
            <a:r>
              <a:rPr lang="en-US" sz="2400" dirty="0" smtClean="0"/>
              <a:t> </a:t>
            </a:r>
            <a:r>
              <a:rPr lang="en-US" sz="2400" dirty="0" err="1" smtClean="0"/>
              <a:t>uiterlijk</a:t>
            </a:r>
            <a:r>
              <a:rPr lang="en-US" sz="2400" dirty="0" smtClean="0"/>
              <a:t> </a:t>
            </a:r>
            <a:r>
              <a:rPr lang="en-US" sz="2400" dirty="0" err="1" smtClean="0"/>
              <a:t>nemen</a:t>
            </a:r>
            <a:r>
              <a:rPr lang="en-US" sz="2400" dirty="0" smtClean="0"/>
              <a:t> </a:t>
            </a:r>
            <a:r>
              <a:rPr lang="en-US" sz="2400" dirty="0" err="1" smtClean="0"/>
              <a:t>om</a:t>
            </a:r>
            <a:r>
              <a:rPr lang="en-US" sz="2400" dirty="0" smtClean="0"/>
              <a:t> op </a:t>
            </a:r>
            <a:r>
              <a:rPr lang="en-US" sz="2400" dirty="0" err="1" smtClean="0"/>
              <a:t>tijd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 smtClean="0"/>
              <a:t> het </a:t>
            </a:r>
            <a:r>
              <a:rPr lang="en-US" sz="2400" dirty="0" err="1" smtClean="0"/>
              <a:t>sollicitatiegesprek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zijn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De </a:t>
            </a:r>
            <a:r>
              <a:rPr lang="en-US" sz="2400" dirty="0" err="1" smtClean="0"/>
              <a:t>trein</a:t>
            </a:r>
            <a:r>
              <a:rPr lang="en-US" sz="2400" dirty="0" smtClean="0"/>
              <a:t> van: .. : 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66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57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Oppervlakte</a:t>
            </a:r>
            <a:r>
              <a:rPr lang="en-US" dirty="0" smtClean="0"/>
              <a:t> </a:t>
            </a:r>
            <a:r>
              <a:rPr lang="en-US" dirty="0" err="1" smtClean="0"/>
              <a:t>woonkamer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13" y="1130931"/>
            <a:ext cx="4950087" cy="3796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257344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Hoeveel</a:t>
            </a:r>
            <a:r>
              <a:rPr lang="en-US" sz="3200" dirty="0" smtClean="0"/>
              <a:t> </a:t>
            </a:r>
            <a:r>
              <a:rPr lang="en-US" sz="3200" dirty="0" err="1" smtClean="0"/>
              <a:t>vierkante</a:t>
            </a:r>
            <a:r>
              <a:rPr lang="en-US" sz="3200" dirty="0" smtClean="0"/>
              <a:t> meter is de </a:t>
            </a:r>
            <a:r>
              <a:rPr lang="en-US" sz="3200" dirty="0" err="1" smtClean="0"/>
              <a:t>woonkamer</a:t>
            </a:r>
            <a:r>
              <a:rPr lang="en-US" sz="3200" dirty="0" smtClean="0"/>
              <a:t>?</a:t>
            </a:r>
          </a:p>
          <a:p>
            <a:endParaRPr lang="en-US" sz="3200" dirty="0" smtClean="0"/>
          </a:p>
          <a:p>
            <a:r>
              <a:rPr lang="en-US" sz="3200" dirty="0" smtClean="0"/>
              <a:t>..... m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62348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Voorbeeldexamen 2F</vt:lpstr>
      <vt:lpstr>PowerPoint Presentation</vt:lpstr>
      <vt:lpstr>Het reuzenrad</vt:lpstr>
      <vt:lpstr>PowerPoint Presentation</vt:lpstr>
      <vt:lpstr>Abonnement</vt:lpstr>
      <vt:lpstr>Schoenmaten</vt:lpstr>
      <vt:lpstr>PowerPoint Presentation</vt:lpstr>
      <vt:lpstr>sollicitatiegesprek</vt:lpstr>
      <vt:lpstr>Oppervlakte woonkamer</vt:lpstr>
      <vt:lpstr>Krantenwijk</vt:lpstr>
      <vt:lpstr>PowerPoint Presentation</vt:lpstr>
      <vt:lpstr>Op een fles frisdrank staat:</vt:lpstr>
      <vt:lpstr>100 meter sprint</vt:lpstr>
      <vt:lpstr>Afsluitdijk</vt:lpstr>
      <vt:lpstr>Logo</vt:lpstr>
      <vt:lpstr>Twee seconden regel</vt:lpstr>
      <vt:lpstr>PowerPoint Presentation</vt:lpstr>
    </vt:vector>
  </TitlesOfParts>
  <Company>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Voorbeeldexamen 2F</dc:title>
  <dc:creator>Monica Wijers</dc:creator>
  <cp:lastModifiedBy>Wijers, M.M.</cp:lastModifiedBy>
  <cp:revision>11</cp:revision>
  <dcterms:created xsi:type="dcterms:W3CDTF">2013-03-09T16:21:28Z</dcterms:created>
  <dcterms:modified xsi:type="dcterms:W3CDTF">2013-05-28T07:49:25Z</dcterms:modified>
</cp:coreProperties>
</file>