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1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6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9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6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0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2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3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6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5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CDFDA-FBCB-6F44-9020-972C7A1493D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B7CFF-22ED-3B47-B006-3D0D759B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0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Rekenen</a:t>
            </a:r>
            <a:r>
              <a:rPr lang="en-US" dirty="0" smtClean="0"/>
              <a:t> 3F 201	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9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13"/>
          <a:stretch/>
        </p:blipFill>
        <p:spPr bwMode="auto">
          <a:xfrm>
            <a:off x="347545" y="-1"/>
            <a:ext cx="6871402" cy="459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30" b="69718"/>
          <a:stretch/>
        </p:blipFill>
        <p:spPr bwMode="auto">
          <a:xfrm>
            <a:off x="347545" y="4996114"/>
            <a:ext cx="7165508" cy="1499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47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57" r="50115"/>
          <a:stretch/>
        </p:blipFill>
        <p:spPr bwMode="auto">
          <a:xfrm>
            <a:off x="0" y="152399"/>
            <a:ext cx="3564694" cy="252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72" b="75325"/>
          <a:stretch/>
        </p:blipFill>
        <p:spPr bwMode="auto">
          <a:xfrm>
            <a:off x="494631" y="4337279"/>
            <a:ext cx="7633369" cy="252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115" b="53637"/>
          <a:stretch/>
        </p:blipFill>
        <p:spPr bwMode="auto">
          <a:xfrm>
            <a:off x="3175411" y="152399"/>
            <a:ext cx="5968589" cy="368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384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65"/>
          <a:stretch/>
        </p:blipFill>
        <p:spPr bwMode="auto">
          <a:xfrm>
            <a:off x="0" y="0"/>
            <a:ext cx="5414211" cy="6697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40" b="79050"/>
          <a:stretch/>
        </p:blipFill>
        <p:spPr bwMode="auto">
          <a:xfrm>
            <a:off x="3208422" y="360948"/>
            <a:ext cx="5781892" cy="1484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84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28"/>
          <a:stretch/>
        </p:blipFill>
        <p:spPr bwMode="auto">
          <a:xfrm>
            <a:off x="0" y="0"/>
            <a:ext cx="6176211" cy="681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56" b="81365"/>
          <a:stretch/>
        </p:blipFill>
        <p:spPr bwMode="auto">
          <a:xfrm>
            <a:off x="4209866" y="3334112"/>
            <a:ext cx="4891011" cy="1251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8962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90"/>
          <a:stretch/>
        </p:blipFill>
        <p:spPr bwMode="auto">
          <a:xfrm>
            <a:off x="715209" y="106948"/>
            <a:ext cx="7539067" cy="439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61" b="61217"/>
          <a:stretch/>
        </p:blipFill>
        <p:spPr bwMode="auto">
          <a:xfrm>
            <a:off x="0" y="5020844"/>
            <a:ext cx="8783538" cy="1837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012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82"/>
          <a:stretch/>
        </p:blipFill>
        <p:spPr bwMode="auto">
          <a:xfrm>
            <a:off x="645329" y="3000375"/>
            <a:ext cx="8251021" cy="1732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98"/>
          <a:stretch/>
        </p:blipFill>
        <p:spPr bwMode="auto">
          <a:xfrm>
            <a:off x="548105" y="574842"/>
            <a:ext cx="8408715" cy="165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643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82"/>
          <a:stretch/>
        </p:blipFill>
        <p:spPr bwMode="auto">
          <a:xfrm>
            <a:off x="399115" y="393897"/>
            <a:ext cx="8534878" cy="2601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02" b="50628"/>
          <a:stretch/>
        </p:blipFill>
        <p:spPr bwMode="auto">
          <a:xfrm>
            <a:off x="1000125" y="3987371"/>
            <a:ext cx="7183979" cy="1700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017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96" b="64818"/>
          <a:stretch/>
        </p:blipFill>
        <p:spPr bwMode="auto">
          <a:xfrm>
            <a:off x="574286" y="4919578"/>
            <a:ext cx="7549454" cy="152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133"/>
          <a:stretch/>
        </p:blipFill>
        <p:spPr bwMode="auto">
          <a:xfrm>
            <a:off x="912166" y="260434"/>
            <a:ext cx="7315633" cy="4097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1918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88"/>
          <a:stretch/>
        </p:blipFill>
        <p:spPr bwMode="auto">
          <a:xfrm>
            <a:off x="765891" y="507999"/>
            <a:ext cx="7776529" cy="183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56"/>
          <a:stretch/>
        </p:blipFill>
        <p:spPr bwMode="auto">
          <a:xfrm>
            <a:off x="382801" y="3662947"/>
            <a:ext cx="8761199" cy="179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189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070"/>
          <a:stretch/>
        </p:blipFill>
        <p:spPr bwMode="auto">
          <a:xfrm>
            <a:off x="561474" y="218135"/>
            <a:ext cx="7018421" cy="5158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98" b="77975"/>
          <a:stretch/>
        </p:blipFill>
        <p:spPr bwMode="auto">
          <a:xfrm>
            <a:off x="561474" y="5508802"/>
            <a:ext cx="3890210" cy="1290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6108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Rekenen 3F 201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Wijers</dc:creator>
  <cp:lastModifiedBy>Wijers, M.M.</cp:lastModifiedBy>
  <cp:revision>5</cp:revision>
  <dcterms:created xsi:type="dcterms:W3CDTF">2013-05-12T19:58:02Z</dcterms:created>
  <dcterms:modified xsi:type="dcterms:W3CDTF">2013-05-28T07:49:02Z</dcterms:modified>
</cp:coreProperties>
</file>