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D6262D-672B-4115-AA2A-5B31818EA70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51149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D6262D-672B-4115-AA2A-5B31818EA708}" type="slidenum">
              <a:rPr lang="nl-NL" smtClean="0"/>
              <a:pPr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0317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D6262D-672B-4115-AA2A-5B31818EA708}" type="slidenum">
              <a:rPr lang="nl-NL" smtClean="0"/>
              <a:pPr>
                <a:defRPr/>
              </a:pPr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6284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D6262D-672B-4115-AA2A-5B31818EA708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2880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D6262D-672B-4115-AA2A-5B31818EA708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2880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D6262D-672B-4115-AA2A-5B31818EA708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2880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D6262D-672B-4115-AA2A-5B31818EA708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2880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D6262D-672B-4115-AA2A-5B31818EA708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2880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D6262D-672B-4115-AA2A-5B31818EA708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2880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D6262D-672B-4115-AA2A-5B31818EA708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2880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D6262D-672B-4115-AA2A-5B31818EA708}" type="slidenum">
              <a:rPr lang="nl-NL" smtClean="0"/>
              <a:pPr>
                <a:defRPr/>
              </a:pPr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2880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AF5B0-0959-46E4-9EB0-09B51BAB777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37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05896-B868-4B9A-9326-ECCD5341DAA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6714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95537-5FF6-4075-BC4F-55A3640F4D7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10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AECE5-D9F3-438B-9367-B3CCFE5D9B2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242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3E9F-AF79-43AB-B282-F90B123946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214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216C1-A5D1-4495-8665-4BCBE533EB7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0947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ECB94-31D6-45A5-BAE8-A62DB99B1BD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111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14710-7D23-41C7-AFD8-2094F54A1FA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987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88F0F-8AFB-4AC9-8091-1D785A1170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24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C9068-88F1-4DA7-8038-D410A7F34E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940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2A2FC-B4D3-4D3B-B672-48A31947ED5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013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BDF7192-378F-4337-8A52-E27775DDA5A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0"/>
          <p:cNvSpPr txBox="1">
            <a:spLocks noChangeArrowheads="1"/>
          </p:cNvSpPr>
          <p:nvPr/>
        </p:nvSpPr>
        <p:spPr bwMode="auto">
          <a:xfrm>
            <a:off x="250825" y="2573001"/>
            <a:ext cx="86423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NL" sz="6000" b="1" dirty="0" smtClean="0">
                <a:solidFill>
                  <a:srgbClr val="FFFF00"/>
                </a:solidFill>
              </a:rPr>
              <a:t>HOOFD REKENEN</a:t>
            </a:r>
            <a:endParaRPr lang="nl-NL" sz="6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0"/>
          <p:cNvSpPr txBox="1">
            <a:spLocks noChangeArrowheads="1"/>
          </p:cNvSpPr>
          <p:nvPr/>
        </p:nvSpPr>
        <p:spPr bwMode="auto">
          <a:xfrm>
            <a:off x="250825" y="2573001"/>
            <a:ext cx="86423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NL" sz="6000" b="1" dirty="0" smtClean="0">
                <a:solidFill>
                  <a:srgbClr val="FFFF00"/>
                </a:solidFill>
              </a:rPr>
              <a:t>EINDE</a:t>
            </a:r>
            <a:endParaRPr lang="nl-NL" sz="6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37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stSnd>
            <p:snd r:embed="rId3" name="camera.wav"/>
          </p:stSnd>
        </p:sndAc>
      </p:transition>
    </mc:Choice>
    <mc:Fallback xmlns="">
      <p:transition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475656" y="2636912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0" dirty="0" smtClean="0">
                <a:solidFill>
                  <a:srgbClr val="FFFF00"/>
                </a:solidFill>
              </a:rPr>
              <a:t>32 + 67 </a:t>
            </a:r>
            <a:r>
              <a:rPr lang="nl-NL" sz="8000" dirty="0">
                <a:solidFill>
                  <a:srgbClr val="FFFF00"/>
                </a:solidFill>
              </a:rPr>
              <a:t>= 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72000" y="540000"/>
            <a:ext cx="900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 smtClean="0">
                <a:solidFill>
                  <a:srgbClr val="FFFF00"/>
                </a:solidFill>
              </a:rPr>
              <a:t>Opgave 1</a:t>
            </a:r>
            <a:endParaRPr lang="nl-NL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sndAc>
          <p:stSnd>
            <p:snd r:embed="rId3" name="camera.wav"/>
          </p:stSnd>
        </p:sndAc>
      </p:transition>
    </mc:Choice>
    <mc:Fallback xmlns="">
      <p:transition advClick="0" advTm="15000"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475656" y="2636912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0" dirty="0" smtClean="0">
                <a:solidFill>
                  <a:srgbClr val="FFFF00"/>
                </a:solidFill>
              </a:rPr>
              <a:t>83 − 57 </a:t>
            </a:r>
            <a:r>
              <a:rPr lang="nl-NL" sz="8000" dirty="0">
                <a:solidFill>
                  <a:srgbClr val="FFFF00"/>
                </a:solidFill>
              </a:rPr>
              <a:t>= 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72000" y="540000"/>
            <a:ext cx="900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 smtClean="0">
                <a:solidFill>
                  <a:srgbClr val="FFFF00"/>
                </a:solidFill>
              </a:rPr>
              <a:t>Opgave 2</a:t>
            </a:r>
            <a:endParaRPr lang="nl-NL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58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sndAc>
          <p:stSnd>
            <p:snd r:embed="rId3" name="camera.wav"/>
          </p:stSnd>
        </p:sndAc>
      </p:transition>
    </mc:Choice>
    <mc:Fallback xmlns="">
      <p:transition advClick="0" advTm="15000"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475656" y="2636912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0" dirty="0">
                <a:solidFill>
                  <a:srgbClr val="FFFF00"/>
                </a:solidFill>
              </a:rPr>
              <a:t>5 x 53 = 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72000" y="540000"/>
            <a:ext cx="900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 smtClean="0">
                <a:solidFill>
                  <a:srgbClr val="FFFF00"/>
                </a:solidFill>
              </a:rPr>
              <a:t>Opgave 3</a:t>
            </a:r>
            <a:endParaRPr lang="nl-NL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58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sndAc>
          <p:stSnd>
            <p:snd r:embed="rId3" name="camera.wav"/>
          </p:stSnd>
        </p:sndAc>
      </p:transition>
    </mc:Choice>
    <mc:Fallback xmlns="">
      <p:transition advClick="0" advTm="15000"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475656" y="2636912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0" dirty="0" smtClean="0">
                <a:solidFill>
                  <a:srgbClr val="FFFF00"/>
                </a:solidFill>
              </a:rPr>
              <a:t>56 </a:t>
            </a:r>
            <a:r>
              <a:rPr lang="nl-NL" sz="8000" dirty="0">
                <a:solidFill>
                  <a:srgbClr val="FFFF00"/>
                </a:solidFill>
              </a:rPr>
              <a:t>÷ 4 </a:t>
            </a:r>
            <a:r>
              <a:rPr lang="nl-NL" sz="8000" dirty="0" smtClean="0">
                <a:solidFill>
                  <a:srgbClr val="FFFF00"/>
                </a:solidFill>
              </a:rPr>
              <a:t>=</a:t>
            </a:r>
            <a:endParaRPr lang="nl-NL" sz="8000" dirty="0">
              <a:solidFill>
                <a:srgbClr val="FFFF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72000" y="540000"/>
            <a:ext cx="900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 smtClean="0">
                <a:solidFill>
                  <a:srgbClr val="FFFF00"/>
                </a:solidFill>
              </a:rPr>
              <a:t>Opgave 4</a:t>
            </a:r>
            <a:endParaRPr lang="nl-NL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61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sndAc>
          <p:stSnd>
            <p:snd r:embed="rId3" name="camera.wav"/>
          </p:stSnd>
        </p:sndAc>
      </p:transition>
    </mc:Choice>
    <mc:Fallback xmlns="">
      <p:transition advClick="0" advTm="15000"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475656" y="2636912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0" dirty="0" smtClean="0">
                <a:solidFill>
                  <a:srgbClr val="FFFF00"/>
                </a:solidFill>
              </a:rPr>
              <a:t>539 </a:t>
            </a:r>
            <a:r>
              <a:rPr lang="nl-NL" sz="8000" dirty="0">
                <a:solidFill>
                  <a:srgbClr val="FFFF00"/>
                </a:solidFill>
              </a:rPr>
              <a:t>+ 342 </a:t>
            </a:r>
            <a:r>
              <a:rPr lang="nl-NL" sz="8000" dirty="0" smtClean="0">
                <a:solidFill>
                  <a:srgbClr val="FFFF00"/>
                </a:solidFill>
              </a:rPr>
              <a:t>=</a:t>
            </a:r>
            <a:endParaRPr lang="nl-NL" sz="8000" dirty="0">
              <a:solidFill>
                <a:srgbClr val="FFFF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72000" y="540000"/>
            <a:ext cx="900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 smtClean="0">
                <a:solidFill>
                  <a:srgbClr val="FFFF00"/>
                </a:solidFill>
              </a:rPr>
              <a:t>Opgave 5</a:t>
            </a:r>
            <a:endParaRPr lang="nl-NL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99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sndAc>
          <p:stSnd>
            <p:snd r:embed="rId3" name="camera.wav"/>
          </p:stSnd>
        </p:sndAc>
      </p:transition>
    </mc:Choice>
    <mc:Fallback xmlns="">
      <p:transition advClick="0" advTm="15000"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475656" y="2636912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0" dirty="0">
                <a:solidFill>
                  <a:srgbClr val="FFFF00"/>
                </a:solidFill>
              </a:rPr>
              <a:t>650 – 257 </a:t>
            </a:r>
            <a:r>
              <a:rPr lang="nl-NL" sz="8000" dirty="0" smtClean="0">
                <a:solidFill>
                  <a:srgbClr val="FFFF00"/>
                </a:solidFill>
              </a:rPr>
              <a:t>=</a:t>
            </a:r>
            <a:endParaRPr lang="nl-NL" sz="8000" dirty="0">
              <a:solidFill>
                <a:srgbClr val="FFFF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72000" y="540000"/>
            <a:ext cx="900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 smtClean="0">
                <a:solidFill>
                  <a:srgbClr val="FFFF00"/>
                </a:solidFill>
              </a:rPr>
              <a:t>Opgave 6</a:t>
            </a:r>
            <a:endParaRPr lang="nl-NL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465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sndAc>
          <p:stSnd>
            <p:snd r:embed="rId3" name="camera.wav"/>
          </p:stSnd>
        </p:sndAc>
      </p:transition>
    </mc:Choice>
    <mc:Fallback xmlns="">
      <p:transition advClick="0" advTm="15000"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475656" y="2636912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0" dirty="0">
                <a:solidFill>
                  <a:srgbClr val="FFFF00"/>
                </a:solidFill>
              </a:rPr>
              <a:t>15 x 88 </a:t>
            </a:r>
            <a:r>
              <a:rPr lang="nl-NL" sz="8000" dirty="0" smtClean="0">
                <a:solidFill>
                  <a:srgbClr val="FFFF00"/>
                </a:solidFill>
              </a:rPr>
              <a:t>=</a:t>
            </a:r>
            <a:endParaRPr lang="nl-NL" sz="8000" dirty="0">
              <a:solidFill>
                <a:srgbClr val="FFFF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72000" y="540000"/>
            <a:ext cx="900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 smtClean="0">
                <a:solidFill>
                  <a:srgbClr val="FFFF00"/>
                </a:solidFill>
              </a:rPr>
              <a:t>Opgave 7</a:t>
            </a:r>
            <a:endParaRPr lang="nl-NL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47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sndAc>
          <p:stSnd>
            <p:snd r:embed="rId3" name="camera.wav"/>
          </p:stSnd>
        </p:sndAc>
      </p:transition>
    </mc:Choice>
    <mc:Fallback xmlns="">
      <p:transition advClick="0" advTm="15000"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475656" y="2636912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0" dirty="0">
                <a:solidFill>
                  <a:srgbClr val="FFFF00"/>
                </a:solidFill>
              </a:rPr>
              <a:t>360 ÷ 24 </a:t>
            </a:r>
            <a:r>
              <a:rPr lang="nl-NL" sz="8000" dirty="0" smtClean="0">
                <a:solidFill>
                  <a:srgbClr val="FFFF00"/>
                </a:solidFill>
              </a:rPr>
              <a:t>=</a:t>
            </a:r>
            <a:endParaRPr lang="nl-NL" sz="8000" dirty="0">
              <a:solidFill>
                <a:srgbClr val="FFFF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72000" y="540000"/>
            <a:ext cx="900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smtClean="0">
                <a:solidFill>
                  <a:srgbClr val="FFFF00"/>
                </a:solidFill>
              </a:rPr>
              <a:t>Opgave 8</a:t>
            </a:r>
            <a:endParaRPr lang="nl-NL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27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sndAc>
          <p:stSnd>
            <p:snd r:embed="rId3" name="camera.wav"/>
          </p:stSnd>
        </p:sndAc>
      </p:transition>
    </mc:Choice>
    <mc:Fallback xmlns="">
      <p:transition advClick="0" advTm="15000"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61</Words>
  <Application>Microsoft Office PowerPoint</Application>
  <PresentationFormat>Diavoorstelling (4:3)</PresentationFormat>
  <Paragraphs>28</Paragraphs>
  <Slides>10</Slides>
  <Notes>10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Hoofdrekenen Optiek</dc:title>
  <dc:creator>Eigenaar</dc:creator>
  <cp:lastModifiedBy>Erik Jansen</cp:lastModifiedBy>
  <cp:revision>26</cp:revision>
  <dcterms:created xsi:type="dcterms:W3CDTF">2010-10-05T11:15:13Z</dcterms:created>
  <dcterms:modified xsi:type="dcterms:W3CDTF">2010-11-08T10:10:16Z</dcterms:modified>
</cp:coreProperties>
</file>